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sldIdLst>
    <p:sldId id="256" r:id="rId2"/>
    <p:sldId id="257" r:id="rId3"/>
  </p:sldIdLst>
  <p:sldSz cx="7772400" cy="100584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699"/>
    <a:srgbClr val="E6E6E6"/>
    <a:srgbClr val="FFDDA7"/>
    <a:srgbClr val="FFD38B"/>
    <a:srgbClr val="FFB53C"/>
    <a:srgbClr val="99FF99"/>
    <a:srgbClr val="D7C9F6"/>
    <a:srgbClr val="C1DEFF"/>
    <a:srgbClr val="FFFF53"/>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997" autoAdjust="0"/>
    <p:restoredTop sz="94660"/>
  </p:normalViewPr>
  <p:slideViewPr>
    <p:cSldViewPr snapToGrid="0">
      <p:cViewPr varScale="1">
        <p:scale>
          <a:sx n="76" d="100"/>
          <a:sy n="76" d="100"/>
        </p:scale>
        <p:origin x="334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pennington" userId="843e6695a7ccb807" providerId="LiveId" clId="{B21F0297-0C42-493D-9520-D8303065F702}"/>
    <pc:docChg chg="delSld">
      <pc:chgData name="mark pennington" userId="843e6695a7ccb807" providerId="LiveId" clId="{B21F0297-0C42-493D-9520-D8303065F702}" dt="2023-12-09T17:21:22.303" v="17" actId="47"/>
      <pc:docMkLst>
        <pc:docMk/>
      </pc:docMkLst>
      <pc:sldChg chg="del">
        <pc:chgData name="mark pennington" userId="843e6695a7ccb807" providerId="LiveId" clId="{B21F0297-0C42-493D-9520-D8303065F702}" dt="2023-12-09T17:21:14.694" v="0" actId="47"/>
        <pc:sldMkLst>
          <pc:docMk/>
          <pc:sldMk cId="670154290" sldId="267"/>
        </pc:sldMkLst>
      </pc:sldChg>
      <pc:sldChg chg="del">
        <pc:chgData name="mark pennington" userId="843e6695a7ccb807" providerId="LiveId" clId="{B21F0297-0C42-493D-9520-D8303065F702}" dt="2023-12-09T17:21:15.319" v="1" actId="47"/>
        <pc:sldMkLst>
          <pc:docMk/>
          <pc:sldMk cId="4231628950" sldId="271"/>
        </pc:sldMkLst>
      </pc:sldChg>
      <pc:sldChg chg="del">
        <pc:chgData name="mark pennington" userId="843e6695a7ccb807" providerId="LiveId" clId="{B21F0297-0C42-493D-9520-D8303065F702}" dt="2023-12-09T17:21:15.866" v="4" actId="47"/>
        <pc:sldMkLst>
          <pc:docMk/>
          <pc:sldMk cId="1351339021" sldId="286"/>
        </pc:sldMkLst>
      </pc:sldChg>
      <pc:sldChg chg="del">
        <pc:chgData name="mark pennington" userId="843e6695a7ccb807" providerId="LiveId" clId="{B21F0297-0C42-493D-9520-D8303065F702}" dt="2023-12-09T17:21:17.085" v="8" actId="47"/>
        <pc:sldMkLst>
          <pc:docMk/>
          <pc:sldMk cId="1075544171" sldId="295"/>
        </pc:sldMkLst>
      </pc:sldChg>
      <pc:sldChg chg="del">
        <pc:chgData name="mark pennington" userId="843e6695a7ccb807" providerId="LiveId" clId="{B21F0297-0C42-493D-9520-D8303065F702}" dt="2023-12-09T17:21:17.428" v="10" actId="47"/>
        <pc:sldMkLst>
          <pc:docMk/>
          <pc:sldMk cId="3704699979" sldId="296"/>
        </pc:sldMkLst>
      </pc:sldChg>
      <pc:sldChg chg="del">
        <pc:chgData name="mark pennington" userId="843e6695a7ccb807" providerId="LiveId" clId="{B21F0297-0C42-493D-9520-D8303065F702}" dt="2023-12-09T17:21:18.241" v="12" actId="47"/>
        <pc:sldMkLst>
          <pc:docMk/>
          <pc:sldMk cId="2314566323" sldId="297"/>
        </pc:sldMkLst>
      </pc:sldChg>
      <pc:sldChg chg="del">
        <pc:chgData name="mark pennington" userId="843e6695a7ccb807" providerId="LiveId" clId="{B21F0297-0C42-493D-9520-D8303065F702}" dt="2023-12-09T17:21:19.256" v="14" actId="47"/>
        <pc:sldMkLst>
          <pc:docMk/>
          <pc:sldMk cId="1064744642" sldId="298"/>
        </pc:sldMkLst>
      </pc:sldChg>
      <pc:sldChg chg="del">
        <pc:chgData name="mark pennington" userId="843e6695a7ccb807" providerId="LiveId" clId="{B21F0297-0C42-493D-9520-D8303065F702}" dt="2023-12-09T17:21:16.210" v="6" actId="47"/>
        <pc:sldMkLst>
          <pc:docMk/>
          <pc:sldMk cId="4175696270" sldId="299"/>
        </pc:sldMkLst>
      </pc:sldChg>
      <pc:sldChg chg="del">
        <pc:chgData name="mark pennington" userId="843e6695a7ccb807" providerId="LiveId" clId="{B21F0297-0C42-493D-9520-D8303065F702}" dt="2023-12-09T17:21:20.631" v="16" actId="47"/>
        <pc:sldMkLst>
          <pc:docMk/>
          <pc:sldMk cId="2916524598" sldId="300"/>
        </pc:sldMkLst>
      </pc:sldChg>
      <pc:sldChg chg="del">
        <pc:chgData name="mark pennington" userId="843e6695a7ccb807" providerId="LiveId" clId="{B21F0297-0C42-493D-9520-D8303065F702}" dt="2023-12-09T17:21:15.522" v="2" actId="47"/>
        <pc:sldMkLst>
          <pc:docMk/>
          <pc:sldMk cId="509370129" sldId="325"/>
        </pc:sldMkLst>
      </pc:sldChg>
      <pc:sldChg chg="del">
        <pc:chgData name="mark pennington" userId="843e6695a7ccb807" providerId="LiveId" clId="{B21F0297-0C42-493D-9520-D8303065F702}" dt="2023-12-09T17:21:15.710" v="3" actId="47"/>
        <pc:sldMkLst>
          <pc:docMk/>
          <pc:sldMk cId="2910227814" sldId="326"/>
        </pc:sldMkLst>
      </pc:sldChg>
      <pc:sldChg chg="del">
        <pc:chgData name="mark pennington" userId="843e6695a7ccb807" providerId="LiveId" clId="{B21F0297-0C42-493D-9520-D8303065F702}" dt="2023-12-09T17:21:16.038" v="5" actId="47"/>
        <pc:sldMkLst>
          <pc:docMk/>
          <pc:sldMk cId="2493244767" sldId="327"/>
        </pc:sldMkLst>
      </pc:sldChg>
      <pc:sldChg chg="del">
        <pc:chgData name="mark pennington" userId="843e6695a7ccb807" providerId="LiveId" clId="{B21F0297-0C42-493D-9520-D8303065F702}" dt="2023-12-09T17:21:16.850" v="7" actId="47"/>
        <pc:sldMkLst>
          <pc:docMk/>
          <pc:sldMk cId="3599425273" sldId="328"/>
        </pc:sldMkLst>
      </pc:sldChg>
      <pc:sldChg chg="del">
        <pc:chgData name="mark pennington" userId="843e6695a7ccb807" providerId="LiveId" clId="{B21F0297-0C42-493D-9520-D8303065F702}" dt="2023-12-09T17:21:17.241" v="9" actId="47"/>
        <pc:sldMkLst>
          <pc:docMk/>
          <pc:sldMk cId="3997988071" sldId="329"/>
        </pc:sldMkLst>
      </pc:sldChg>
      <pc:sldChg chg="del">
        <pc:chgData name="mark pennington" userId="843e6695a7ccb807" providerId="LiveId" clId="{B21F0297-0C42-493D-9520-D8303065F702}" dt="2023-12-09T17:21:18.038" v="11" actId="47"/>
        <pc:sldMkLst>
          <pc:docMk/>
          <pc:sldMk cId="3686101306" sldId="330"/>
        </pc:sldMkLst>
      </pc:sldChg>
      <pc:sldChg chg="del">
        <pc:chgData name="mark pennington" userId="843e6695a7ccb807" providerId="LiveId" clId="{B21F0297-0C42-493D-9520-D8303065F702}" dt="2023-12-09T17:21:18.397" v="13" actId="47"/>
        <pc:sldMkLst>
          <pc:docMk/>
          <pc:sldMk cId="2648410743" sldId="331"/>
        </pc:sldMkLst>
      </pc:sldChg>
      <pc:sldChg chg="del">
        <pc:chgData name="mark pennington" userId="843e6695a7ccb807" providerId="LiveId" clId="{B21F0297-0C42-493D-9520-D8303065F702}" dt="2023-12-09T17:21:19.444" v="15" actId="47"/>
        <pc:sldMkLst>
          <pc:docMk/>
          <pc:sldMk cId="514058044" sldId="332"/>
        </pc:sldMkLst>
      </pc:sldChg>
      <pc:sldChg chg="del">
        <pc:chgData name="mark pennington" userId="843e6695a7ccb807" providerId="LiveId" clId="{B21F0297-0C42-493D-9520-D8303065F702}" dt="2023-12-09T17:21:22.303" v="17" actId="47"/>
        <pc:sldMkLst>
          <pc:docMk/>
          <pc:sldMk cId="2961648239" sldId="33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CE4C250-84E6-4B66-B03D-EC0FE7CDACC5}" type="datetimeFigureOut">
              <a:rPr lang="en-US" smtClean="0"/>
              <a:t>12/9/2023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9BD121-3B2B-43BB-AB57-633080F85FC9}" type="slidenum">
              <a:rPr lang="en-US" smtClean="0"/>
              <a:t>‹#›</a:t>
            </a:fld>
            <a:endParaRPr lang="en-US" dirty="0"/>
          </a:p>
        </p:txBody>
      </p:sp>
    </p:spTree>
    <p:extLst>
      <p:ext uri="{BB962C8B-B14F-4D97-AF65-F5344CB8AC3E}">
        <p14:creationId xmlns:p14="http://schemas.microsoft.com/office/powerpoint/2010/main" val="4154605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E4C250-84E6-4B66-B03D-EC0FE7CDACC5}" type="datetimeFigureOut">
              <a:rPr lang="en-US" smtClean="0"/>
              <a:t>12/9/2023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9BD121-3B2B-43BB-AB57-633080F85FC9}" type="slidenum">
              <a:rPr lang="en-US" smtClean="0"/>
              <a:t>‹#›</a:t>
            </a:fld>
            <a:endParaRPr lang="en-US" dirty="0"/>
          </a:p>
        </p:txBody>
      </p:sp>
    </p:spTree>
    <p:extLst>
      <p:ext uri="{BB962C8B-B14F-4D97-AF65-F5344CB8AC3E}">
        <p14:creationId xmlns:p14="http://schemas.microsoft.com/office/powerpoint/2010/main" val="3509264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E4C250-84E6-4B66-B03D-EC0FE7CDACC5}" type="datetimeFigureOut">
              <a:rPr lang="en-US" smtClean="0"/>
              <a:t>12/9/2023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9BD121-3B2B-43BB-AB57-633080F85FC9}" type="slidenum">
              <a:rPr lang="en-US" smtClean="0"/>
              <a:t>‹#›</a:t>
            </a:fld>
            <a:endParaRPr lang="en-US" dirty="0"/>
          </a:p>
        </p:txBody>
      </p:sp>
    </p:spTree>
    <p:extLst>
      <p:ext uri="{BB962C8B-B14F-4D97-AF65-F5344CB8AC3E}">
        <p14:creationId xmlns:p14="http://schemas.microsoft.com/office/powerpoint/2010/main" val="2885015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E4C250-84E6-4B66-B03D-EC0FE7CDACC5}" type="datetimeFigureOut">
              <a:rPr lang="en-US" smtClean="0"/>
              <a:t>12/9/2023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9BD121-3B2B-43BB-AB57-633080F85FC9}" type="slidenum">
              <a:rPr lang="en-US" smtClean="0"/>
              <a:t>‹#›</a:t>
            </a:fld>
            <a:endParaRPr lang="en-US" dirty="0"/>
          </a:p>
        </p:txBody>
      </p:sp>
    </p:spTree>
    <p:extLst>
      <p:ext uri="{BB962C8B-B14F-4D97-AF65-F5344CB8AC3E}">
        <p14:creationId xmlns:p14="http://schemas.microsoft.com/office/powerpoint/2010/main" val="430601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CE4C250-84E6-4B66-B03D-EC0FE7CDACC5}" type="datetimeFigureOut">
              <a:rPr lang="en-US" smtClean="0"/>
              <a:t>12/9/2023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9BD121-3B2B-43BB-AB57-633080F85FC9}" type="slidenum">
              <a:rPr lang="en-US" smtClean="0"/>
              <a:t>‹#›</a:t>
            </a:fld>
            <a:endParaRPr lang="en-US" dirty="0"/>
          </a:p>
        </p:txBody>
      </p:sp>
    </p:spTree>
    <p:extLst>
      <p:ext uri="{BB962C8B-B14F-4D97-AF65-F5344CB8AC3E}">
        <p14:creationId xmlns:p14="http://schemas.microsoft.com/office/powerpoint/2010/main" val="1085962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CE4C250-84E6-4B66-B03D-EC0FE7CDACC5}" type="datetimeFigureOut">
              <a:rPr lang="en-US" smtClean="0"/>
              <a:t>12/9/2023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19BD121-3B2B-43BB-AB57-633080F85FC9}" type="slidenum">
              <a:rPr lang="en-US" smtClean="0"/>
              <a:t>‹#›</a:t>
            </a:fld>
            <a:endParaRPr lang="en-US" dirty="0"/>
          </a:p>
        </p:txBody>
      </p:sp>
    </p:spTree>
    <p:extLst>
      <p:ext uri="{BB962C8B-B14F-4D97-AF65-F5344CB8AC3E}">
        <p14:creationId xmlns:p14="http://schemas.microsoft.com/office/powerpoint/2010/main" val="3108905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CE4C250-84E6-4B66-B03D-EC0FE7CDACC5}" type="datetimeFigureOut">
              <a:rPr lang="en-US" smtClean="0"/>
              <a:t>12/9/2023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19BD121-3B2B-43BB-AB57-633080F85FC9}" type="slidenum">
              <a:rPr lang="en-US" smtClean="0"/>
              <a:t>‹#›</a:t>
            </a:fld>
            <a:endParaRPr lang="en-US" dirty="0"/>
          </a:p>
        </p:txBody>
      </p:sp>
    </p:spTree>
    <p:extLst>
      <p:ext uri="{BB962C8B-B14F-4D97-AF65-F5344CB8AC3E}">
        <p14:creationId xmlns:p14="http://schemas.microsoft.com/office/powerpoint/2010/main" val="1055414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CE4C250-84E6-4B66-B03D-EC0FE7CDACC5}" type="datetimeFigureOut">
              <a:rPr lang="en-US" smtClean="0"/>
              <a:t>12/9/2023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19BD121-3B2B-43BB-AB57-633080F85FC9}" type="slidenum">
              <a:rPr lang="en-US" smtClean="0"/>
              <a:t>‹#›</a:t>
            </a:fld>
            <a:endParaRPr lang="en-US" dirty="0"/>
          </a:p>
        </p:txBody>
      </p:sp>
    </p:spTree>
    <p:extLst>
      <p:ext uri="{BB962C8B-B14F-4D97-AF65-F5344CB8AC3E}">
        <p14:creationId xmlns:p14="http://schemas.microsoft.com/office/powerpoint/2010/main" val="890091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E4C250-84E6-4B66-B03D-EC0FE7CDACC5}" type="datetimeFigureOut">
              <a:rPr lang="en-US" smtClean="0"/>
              <a:t>12/9/2023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19BD121-3B2B-43BB-AB57-633080F85FC9}" type="slidenum">
              <a:rPr lang="en-US" smtClean="0"/>
              <a:t>‹#›</a:t>
            </a:fld>
            <a:endParaRPr lang="en-US" dirty="0"/>
          </a:p>
        </p:txBody>
      </p:sp>
    </p:spTree>
    <p:extLst>
      <p:ext uri="{BB962C8B-B14F-4D97-AF65-F5344CB8AC3E}">
        <p14:creationId xmlns:p14="http://schemas.microsoft.com/office/powerpoint/2010/main" val="1572691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DCE4C250-84E6-4B66-B03D-EC0FE7CDACC5}" type="datetimeFigureOut">
              <a:rPr lang="en-US" smtClean="0"/>
              <a:t>12/9/2023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19BD121-3B2B-43BB-AB57-633080F85FC9}" type="slidenum">
              <a:rPr lang="en-US" smtClean="0"/>
              <a:t>‹#›</a:t>
            </a:fld>
            <a:endParaRPr lang="en-US" dirty="0"/>
          </a:p>
        </p:txBody>
      </p:sp>
    </p:spTree>
    <p:extLst>
      <p:ext uri="{BB962C8B-B14F-4D97-AF65-F5344CB8AC3E}">
        <p14:creationId xmlns:p14="http://schemas.microsoft.com/office/powerpoint/2010/main" val="2664620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dirty="0"/>
              <a:t>Click icon to add picture</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DCE4C250-84E6-4B66-B03D-EC0FE7CDACC5}" type="datetimeFigureOut">
              <a:rPr lang="en-US" smtClean="0"/>
              <a:t>12/9/2023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19BD121-3B2B-43BB-AB57-633080F85FC9}" type="slidenum">
              <a:rPr lang="en-US" smtClean="0"/>
              <a:t>‹#›</a:t>
            </a:fld>
            <a:endParaRPr lang="en-US" dirty="0"/>
          </a:p>
        </p:txBody>
      </p:sp>
    </p:spTree>
    <p:extLst>
      <p:ext uri="{BB962C8B-B14F-4D97-AF65-F5344CB8AC3E}">
        <p14:creationId xmlns:p14="http://schemas.microsoft.com/office/powerpoint/2010/main" val="3461456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DCE4C250-84E6-4B66-B03D-EC0FE7CDACC5}" type="datetimeFigureOut">
              <a:rPr lang="en-US" smtClean="0"/>
              <a:t>12/9/2023</a:t>
            </a:fld>
            <a:endParaRPr lang="en-US" dirty="0"/>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19BD121-3B2B-43BB-AB57-633080F85FC9}" type="slidenum">
              <a:rPr lang="en-US" smtClean="0"/>
              <a:t>‹#›</a:t>
            </a:fld>
            <a:endParaRPr lang="en-US" dirty="0"/>
          </a:p>
        </p:txBody>
      </p:sp>
    </p:spTree>
    <p:extLst>
      <p:ext uri="{BB962C8B-B14F-4D97-AF65-F5344CB8AC3E}">
        <p14:creationId xmlns:p14="http://schemas.microsoft.com/office/powerpoint/2010/main" val="37741411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81AAFB"/>
        </a:solidFill>
        <a:effectLst/>
      </p:bgPr>
    </p:bg>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2725B46-7B3F-4776-B2F7-D4A9926FB877}"/>
              </a:ext>
            </a:extLst>
          </p:cNvPr>
          <p:cNvGraphicFramePr>
            <a:graphicFrameLocks noGrp="1"/>
          </p:cNvGraphicFramePr>
          <p:nvPr>
            <p:extLst>
              <p:ext uri="{D42A27DB-BD31-4B8C-83A1-F6EECF244321}">
                <p14:modId xmlns:p14="http://schemas.microsoft.com/office/powerpoint/2010/main" val="144271606"/>
              </p:ext>
            </p:extLst>
          </p:nvPr>
        </p:nvGraphicFramePr>
        <p:xfrm>
          <a:off x="0" y="2292477"/>
          <a:ext cx="7772400" cy="7860774"/>
        </p:xfrm>
        <a:graphic>
          <a:graphicData uri="http://schemas.openxmlformats.org/drawingml/2006/table">
            <a:tbl>
              <a:tblPr firstRow="1" firstCol="1" bandRow="1">
                <a:tableStyleId>{5C22544A-7EE6-4342-B048-85BDC9FD1C3A}</a:tableStyleId>
              </a:tblPr>
              <a:tblGrid>
                <a:gridCol w="1060704">
                  <a:extLst>
                    <a:ext uri="{9D8B030D-6E8A-4147-A177-3AD203B41FA5}">
                      <a16:colId xmlns:a16="http://schemas.microsoft.com/office/drawing/2014/main" val="3332787749"/>
                    </a:ext>
                  </a:extLst>
                </a:gridCol>
                <a:gridCol w="2036064">
                  <a:extLst>
                    <a:ext uri="{9D8B030D-6E8A-4147-A177-3AD203B41FA5}">
                      <a16:colId xmlns:a16="http://schemas.microsoft.com/office/drawing/2014/main" val="762182223"/>
                    </a:ext>
                  </a:extLst>
                </a:gridCol>
                <a:gridCol w="4675632">
                  <a:extLst>
                    <a:ext uri="{9D8B030D-6E8A-4147-A177-3AD203B41FA5}">
                      <a16:colId xmlns:a16="http://schemas.microsoft.com/office/drawing/2014/main" val="661681196"/>
                    </a:ext>
                  </a:extLst>
                </a:gridCol>
              </a:tblGrid>
              <a:tr h="900666">
                <a:tc>
                  <a:txBody>
                    <a:bodyPr/>
                    <a:lstStyle/>
                    <a:p>
                      <a:pPr marL="0" marR="0" algn="l">
                        <a:lnSpc>
                          <a:spcPct val="95000"/>
                        </a:lnSpc>
                        <a:spcBef>
                          <a:spcPts val="0"/>
                        </a:spcBef>
                        <a:spcAft>
                          <a:spcPts val="0"/>
                        </a:spcAft>
                      </a:pPr>
                      <a:endParaRPr lang="en-US" sz="1400" dirty="0">
                        <a:solidFill>
                          <a:schemeClr val="tx1"/>
                        </a:solidFill>
                        <a:effectLst/>
                      </a:endParaRPr>
                    </a:p>
                    <a:p>
                      <a:pPr marL="0" marR="0" algn="l">
                        <a:lnSpc>
                          <a:spcPct val="95000"/>
                        </a:lnSpc>
                        <a:spcBef>
                          <a:spcPts val="0"/>
                        </a:spcBef>
                        <a:spcAft>
                          <a:spcPts val="0"/>
                        </a:spcAft>
                      </a:pPr>
                      <a:r>
                        <a:rPr lang="en-US" sz="2400" dirty="0">
                          <a:solidFill>
                            <a:schemeClr val="tx1"/>
                          </a:solidFill>
                          <a:effectLst/>
                        </a:rPr>
                        <a:t> BE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6463" marR="56463" marT="0" marB="0">
                    <a:solidFill>
                      <a:srgbClr val="FFA7E8"/>
                    </a:solidFill>
                  </a:tcPr>
                </a:tc>
                <a:tc>
                  <a:txBody>
                    <a:bodyPr/>
                    <a:lstStyle/>
                    <a:p>
                      <a:pPr marL="0" marR="0" algn="l">
                        <a:lnSpc>
                          <a:spcPct val="95000"/>
                        </a:lnSpc>
                        <a:spcBef>
                          <a:spcPts val="0"/>
                        </a:spcBef>
                        <a:spcAft>
                          <a:spcPts val="0"/>
                        </a:spcAft>
                      </a:pPr>
                      <a:r>
                        <a:rPr lang="en-US" sz="4000" b="1" dirty="0">
                          <a:solidFill>
                            <a:schemeClr val="tx1"/>
                          </a:solidFill>
                          <a:effectLst/>
                          <a:latin typeface="Bookman Old Style" panose="02050604050505020204" pitchFamily="18" charset="0"/>
                        </a:rPr>
                        <a:t>H</a:t>
                      </a:r>
                      <a:r>
                        <a:rPr lang="en-US" sz="2400" b="0" dirty="0">
                          <a:solidFill>
                            <a:schemeClr val="tx1"/>
                          </a:solidFill>
                          <a:effectLst/>
                        </a:rPr>
                        <a:t>ard-working</a:t>
                      </a:r>
                    </a:p>
                    <a:p>
                      <a:pPr marL="0" marR="0" algn="l">
                        <a:lnSpc>
                          <a:spcPct val="95000"/>
                        </a:lnSpc>
                        <a:spcBef>
                          <a:spcPts val="0"/>
                        </a:spcBef>
                        <a:spcAft>
                          <a:spcPts val="0"/>
                        </a:spcAft>
                      </a:pPr>
                      <a:endParaRPr lang="en-US" sz="1300" b="0" dirty="0">
                        <a:solidFill>
                          <a:schemeClr val="tx1"/>
                        </a:solidFill>
                        <a:effectLst/>
                        <a:latin typeface="Times New Roman" panose="02020603050405020304" pitchFamily="18" charset="0"/>
                        <a:ea typeface="Times New Roman" panose="02020603050405020304" pitchFamily="18" charset="0"/>
                      </a:endParaRPr>
                    </a:p>
                  </a:txBody>
                  <a:tcPr marL="56463" marR="56463" marT="0" marB="0">
                    <a:solidFill>
                      <a:srgbClr val="66FFCC"/>
                    </a:solidFill>
                  </a:tcPr>
                </a:tc>
                <a:tc>
                  <a:txBody>
                    <a:bodyPr/>
                    <a:lstStyle/>
                    <a:p>
                      <a:pPr marL="0" marR="0" algn="l">
                        <a:lnSpc>
                          <a:spcPct val="95000"/>
                        </a:lnSpc>
                        <a:spcBef>
                          <a:spcPts val="0"/>
                        </a:spcBef>
                        <a:spcAft>
                          <a:spcPts val="0"/>
                        </a:spcAft>
                      </a:pPr>
                      <a:r>
                        <a:rPr lang="en-US" sz="2400" b="0" dirty="0">
                          <a:solidFill>
                            <a:schemeClr val="tx1"/>
                          </a:solidFill>
                          <a:effectLst/>
                        </a:rPr>
                        <a:t>Do your best work on each lesson or activity. Work the whole time.</a:t>
                      </a:r>
                    </a:p>
                  </a:txBody>
                  <a:tcPr marL="56463" marR="56463" marT="0" marB="0">
                    <a:solidFill>
                      <a:srgbClr val="D7C9F6"/>
                    </a:solidFill>
                  </a:tcPr>
                </a:tc>
                <a:extLst>
                  <a:ext uri="{0D108BD9-81ED-4DB2-BD59-A6C34878D82A}">
                    <a16:rowId xmlns:a16="http://schemas.microsoft.com/office/drawing/2014/main" val="2649740046"/>
                  </a:ext>
                </a:extLst>
              </a:tr>
              <a:tr h="1219200">
                <a:tc>
                  <a:txBody>
                    <a:bodyPr/>
                    <a:lstStyle/>
                    <a:p>
                      <a:pPr marL="0" marR="0" algn="l">
                        <a:lnSpc>
                          <a:spcPct val="95000"/>
                        </a:lnSpc>
                        <a:spcBef>
                          <a:spcPts val="0"/>
                        </a:spcBef>
                        <a:spcAft>
                          <a:spcPts val="0"/>
                        </a:spcAft>
                      </a:pPr>
                      <a:endParaRPr lang="en-US" sz="1400" dirty="0">
                        <a:solidFill>
                          <a:schemeClr val="tx1"/>
                        </a:solidFill>
                        <a:effectLst/>
                      </a:endParaRPr>
                    </a:p>
                    <a:p>
                      <a:pPr marL="0" marR="0" algn="l">
                        <a:lnSpc>
                          <a:spcPct val="95000"/>
                        </a:lnSpc>
                        <a:spcBef>
                          <a:spcPts val="0"/>
                        </a:spcBef>
                        <a:spcAft>
                          <a:spcPts val="0"/>
                        </a:spcAft>
                      </a:pPr>
                      <a:r>
                        <a:rPr lang="en-US" sz="2400" dirty="0">
                          <a:solidFill>
                            <a:schemeClr val="tx1"/>
                          </a:solidFill>
                          <a:effectLst/>
                        </a:rPr>
                        <a:t> BE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6463" marR="56463" marT="0" marB="0">
                    <a:solidFill>
                      <a:srgbClr val="FFA7E8"/>
                    </a:solidFill>
                  </a:tcPr>
                </a:tc>
                <a:tc>
                  <a:txBody>
                    <a:bodyPr/>
                    <a:lstStyle/>
                    <a:p>
                      <a:pPr marL="0" marR="0" algn="l">
                        <a:lnSpc>
                          <a:spcPct val="95000"/>
                        </a:lnSpc>
                        <a:spcBef>
                          <a:spcPts val="0"/>
                        </a:spcBef>
                        <a:spcAft>
                          <a:spcPts val="0"/>
                        </a:spcAft>
                      </a:pPr>
                      <a:r>
                        <a:rPr lang="en-US" sz="4000" b="1" dirty="0">
                          <a:solidFill>
                            <a:schemeClr val="tx1"/>
                          </a:solidFill>
                          <a:effectLst/>
                          <a:latin typeface="Bookman Old Style" panose="02050604050505020204" pitchFamily="18" charset="0"/>
                        </a:rPr>
                        <a:t>E</a:t>
                      </a:r>
                      <a:r>
                        <a:rPr lang="en-US" sz="2400" dirty="0">
                          <a:effectLst/>
                        </a:rPr>
                        <a:t>ngaged</a:t>
                      </a:r>
                    </a:p>
                    <a:p>
                      <a:pPr marL="0" marR="0" lvl="0" indent="0" algn="l" defTabSz="685800" rtl="0" eaLnBrk="1" fontAlgn="auto" latinLnBrk="0" hangingPunct="1">
                        <a:lnSpc>
                          <a:spcPct val="95000"/>
                        </a:lnSpc>
                        <a:spcBef>
                          <a:spcPts val="0"/>
                        </a:spcBef>
                        <a:spcAft>
                          <a:spcPts val="0"/>
                        </a:spcAft>
                        <a:buClrTx/>
                        <a:buSzTx/>
                        <a:buFontTx/>
                        <a:buNone/>
                        <a:tabLst/>
                        <a:defRPr/>
                      </a:pPr>
                      <a:endParaRPr lang="en-US" sz="200" b="1" dirty="0">
                        <a:solidFill>
                          <a:schemeClr val="tx1"/>
                        </a:solidFill>
                        <a:effectLst/>
                        <a:latin typeface="Times New Roman" panose="02020603050405020304" pitchFamily="18" charset="0"/>
                        <a:ea typeface="Times New Roman" panose="02020603050405020304" pitchFamily="18" charset="0"/>
                      </a:endParaRPr>
                    </a:p>
                    <a:p>
                      <a:pPr marL="0" marR="0" lvl="0" indent="0" algn="l" defTabSz="685800" rtl="0" eaLnBrk="1" fontAlgn="auto" latinLnBrk="0" hangingPunct="1">
                        <a:lnSpc>
                          <a:spcPct val="95000"/>
                        </a:lnSpc>
                        <a:spcBef>
                          <a:spcPts val="0"/>
                        </a:spcBef>
                        <a:spcAft>
                          <a:spcPts val="0"/>
                        </a:spcAft>
                        <a:buClrTx/>
                        <a:buSzTx/>
                        <a:buFontTx/>
                        <a:buNone/>
                        <a:tabLst/>
                        <a:defRPr/>
                      </a:pPr>
                      <a:endParaRPr lang="en-US" sz="200" b="1" dirty="0">
                        <a:solidFill>
                          <a:schemeClr val="tx1"/>
                        </a:solidFill>
                        <a:effectLst/>
                        <a:latin typeface="Times New Roman" panose="02020603050405020304" pitchFamily="18" charset="0"/>
                        <a:ea typeface="Times New Roman" panose="02020603050405020304" pitchFamily="18" charset="0"/>
                      </a:endParaRPr>
                    </a:p>
                    <a:p>
                      <a:pPr marL="0" marR="0" lvl="0" indent="0" algn="l" defTabSz="685800" rtl="0" eaLnBrk="1" fontAlgn="auto" latinLnBrk="0" hangingPunct="1">
                        <a:lnSpc>
                          <a:spcPct val="95000"/>
                        </a:lnSpc>
                        <a:spcBef>
                          <a:spcPts val="0"/>
                        </a:spcBef>
                        <a:spcAft>
                          <a:spcPts val="0"/>
                        </a:spcAft>
                        <a:buClrTx/>
                        <a:buSzTx/>
                        <a:buFontTx/>
                        <a:buNone/>
                        <a:tabLst/>
                        <a:defRPr/>
                      </a:pPr>
                      <a:endParaRPr lang="en-US" sz="900" b="1" dirty="0">
                        <a:solidFill>
                          <a:schemeClr val="tx1"/>
                        </a:solidFill>
                        <a:effectLst/>
                        <a:latin typeface="Times New Roman" panose="02020603050405020304" pitchFamily="18" charset="0"/>
                        <a:ea typeface="Times New Roman" panose="02020603050405020304" pitchFamily="18" charset="0"/>
                      </a:endParaRPr>
                    </a:p>
                    <a:p>
                      <a:pPr marL="0" marR="0" lvl="0" indent="0" algn="l" defTabSz="685800" rtl="0" eaLnBrk="1" fontAlgn="auto" latinLnBrk="0" hangingPunct="1">
                        <a:lnSpc>
                          <a:spcPct val="95000"/>
                        </a:lnSpc>
                        <a:spcBef>
                          <a:spcPts val="0"/>
                        </a:spcBef>
                        <a:spcAft>
                          <a:spcPts val="0"/>
                        </a:spcAft>
                        <a:buClrTx/>
                        <a:buSzTx/>
                        <a:buFontTx/>
                        <a:buNone/>
                        <a:tabLst/>
                        <a:defRPr/>
                      </a:pPr>
                      <a:endParaRPr lang="en-US" sz="200" b="1" dirty="0">
                        <a:solidFill>
                          <a:schemeClr val="tx1"/>
                        </a:solidFill>
                        <a:effectLst/>
                        <a:latin typeface="Times New Roman" panose="02020603050405020304" pitchFamily="18" charset="0"/>
                        <a:ea typeface="Times New Roman" panose="02020603050405020304" pitchFamily="18" charset="0"/>
                      </a:endParaRPr>
                    </a:p>
                    <a:p>
                      <a:pPr marL="0" marR="0" algn="ctr">
                        <a:lnSpc>
                          <a:spcPct val="95000"/>
                        </a:lnSpc>
                        <a:spcBef>
                          <a:spcPts val="0"/>
                        </a:spcBef>
                        <a:spcAft>
                          <a:spcPts val="0"/>
                        </a:spcAft>
                      </a:pPr>
                      <a:endParaRPr lang="en-US" sz="1300" b="1" dirty="0">
                        <a:solidFill>
                          <a:schemeClr val="tx1"/>
                        </a:solidFill>
                        <a:effectLst/>
                        <a:latin typeface="Arial Black" panose="020B0A04020102020204" pitchFamily="34" charset="0"/>
                        <a:ea typeface="Times New Roman" panose="02020603050405020304" pitchFamily="18" charset="0"/>
                      </a:endParaRPr>
                    </a:p>
                  </a:txBody>
                  <a:tcPr marL="56463" marR="56463" marT="0" marB="0">
                    <a:solidFill>
                      <a:srgbClr val="66FFCC"/>
                    </a:solidFill>
                  </a:tcPr>
                </a:tc>
                <a:tc>
                  <a:txBody>
                    <a:bodyPr/>
                    <a:lstStyle/>
                    <a:p>
                      <a:pPr marL="0" marR="0" algn="l">
                        <a:lnSpc>
                          <a:spcPct val="95000"/>
                        </a:lnSpc>
                        <a:spcBef>
                          <a:spcPts val="0"/>
                        </a:spcBef>
                        <a:spcAft>
                          <a:spcPts val="0"/>
                        </a:spcAft>
                      </a:pPr>
                      <a:r>
                        <a:rPr lang="en-US" sz="2400" b="0" dirty="0">
                          <a:solidFill>
                            <a:srgbClr val="7030A0"/>
                          </a:solidFill>
                          <a:effectLst/>
                        </a:rPr>
                        <a:t>Do your fair share of the work. Complete your assigned leadership role.</a:t>
                      </a:r>
                    </a:p>
                  </a:txBody>
                  <a:tcPr marL="56463" marR="56463" marT="0" marB="0">
                    <a:solidFill>
                      <a:srgbClr val="D7C9F6"/>
                    </a:solidFill>
                  </a:tcPr>
                </a:tc>
                <a:extLst>
                  <a:ext uri="{0D108BD9-81ED-4DB2-BD59-A6C34878D82A}">
                    <a16:rowId xmlns:a16="http://schemas.microsoft.com/office/drawing/2014/main" val="2234819434"/>
                  </a:ext>
                </a:extLst>
              </a:tr>
              <a:tr h="1517834">
                <a:tc>
                  <a:txBody>
                    <a:bodyPr/>
                    <a:lstStyle/>
                    <a:p>
                      <a:pPr marL="0" marR="0" algn="l">
                        <a:lnSpc>
                          <a:spcPct val="95000"/>
                        </a:lnSpc>
                        <a:spcBef>
                          <a:spcPts val="0"/>
                        </a:spcBef>
                        <a:spcAft>
                          <a:spcPts val="0"/>
                        </a:spcAft>
                      </a:pPr>
                      <a:endParaRPr lang="en-US" sz="1400" dirty="0">
                        <a:solidFill>
                          <a:schemeClr val="tx1"/>
                        </a:solidFill>
                        <a:effectLst/>
                      </a:endParaRPr>
                    </a:p>
                    <a:p>
                      <a:pPr marL="0" marR="0" algn="l">
                        <a:lnSpc>
                          <a:spcPct val="95000"/>
                        </a:lnSpc>
                        <a:spcBef>
                          <a:spcPts val="0"/>
                        </a:spcBef>
                        <a:spcAft>
                          <a:spcPts val="0"/>
                        </a:spcAft>
                      </a:pPr>
                      <a:r>
                        <a:rPr lang="en-US" sz="2400" dirty="0">
                          <a:solidFill>
                            <a:schemeClr val="tx1"/>
                          </a:solidFill>
                          <a:effectLst/>
                        </a:rPr>
                        <a:t> BE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6463" marR="56463" marT="0" marB="0">
                    <a:solidFill>
                      <a:srgbClr val="FFA7E8"/>
                    </a:solidFill>
                  </a:tcPr>
                </a:tc>
                <a:tc>
                  <a:txBody>
                    <a:bodyPr/>
                    <a:lstStyle/>
                    <a:p>
                      <a:pPr marL="0" marR="0" algn="l">
                        <a:lnSpc>
                          <a:spcPct val="95000"/>
                        </a:lnSpc>
                        <a:spcBef>
                          <a:spcPts val="0"/>
                        </a:spcBef>
                        <a:spcAft>
                          <a:spcPts val="0"/>
                        </a:spcAft>
                      </a:pPr>
                      <a:r>
                        <a:rPr lang="en-US" sz="4000" b="1" dirty="0">
                          <a:solidFill>
                            <a:schemeClr val="tx1"/>
                          </a:solidFill>
                          <a:effectLst/>
                          <a:latin typeface="Bookman Old Style" panose="02050604050505020204" pitchFamily="18" charset="0"/>
                        </a:rPr>
                        <a:t>R</a:t>
                      </a:r>
                      <a:r>
                        <a:rPr lang="en-US" sz="2400" dirty="0">
                          <a:effectLst/>
                        </a:rPr>
                        <a:t>esponsible</a:t>
                      </a:r>
                    </a:p>
                    <a:p>
                      <a:pPr marL="0" marR="0" algn="l">
                        <a:lnSpc>
                          <a:spcPct val="95000"/>
                        </a:lnSpc>
                        <a:spcBef>
                          <a:spcPts val="0"/>
                        </a:spcBef>
                        <a:spcAft>
                          <a:spcPts val="0"/>
                        </a:spcAft>
                      </a:pPr>
                      <a:endParaRPr lang="en-US" sz="2300" dirty="0">
                        <a:effectLst/>
                        <a:latin typeface="Times New Roman" panose="02020603050405020304" pitchFamily="18" charset="0"/>
                        <a:ea typeface="Times New Roman" panose="02020603050405020304" pitchFamily="18" charset="0"/>
                      </a:endParaRPr>
                    </a:p>
                    <a:p>
                      <a:pPr marL="0" marR="0" lvl="0" indent="0" algn="ctr" defTabSz="685800" rtl="0" eaLnBrk="1" fontAlgn="auto" latinLnBrk="0" hangingPunct="1">
                        <a:lnSpc>
                          <a:spcPct val="95000"/>
                        </a:lnSpc>
                        <a:spcBef>
                          <a:spcPts val="0"/>
                        </a:spcBef>
                        <a:spcAft>
                          <a:spcPts val="0"/>
                        </a:spcAft>
                        <a:buClrTx/>
                        <a:buSzTx/>
                        <a:buFontTx/>
                        <a:buNone/>
                        <a:tabLst/>
                        <a:defRPr/>
                      </a:pPr>
                      <a:endParaRPr lang="en-US" sz="4000" b="1" dirty="0">
                        <a:solidFill>
                          <a:schemeClr val="tx1"/>
                        </a:solidFill>
                        <a:effectLst/>
                        <a:latin typeface="Arial Black" panose="020B0A04020102020204" pitchFamily="34" charset="0"/>
                        <a:ea typeface="Times New Roman" panose="02020603050405020304" pitchFamily="18" charset="0"/>
                      </a:endParaRPr>
                    </a:p>
                    <a:p>
                      <a:pPr marL="0" marR="0" algn="l">
                        <a:lnSpc>
                          <a:spcPct val="95000"/>
                        </a:lnSpc>
                        <a:spcBef>
                          <a:spcPts val="0"/>
                        </a:spcBef>
                        <a:spcAft>
                          <a:spcPts val="0"/>
                        </a:spcAft>
                      </a:pPr>
                      <a:endParaRPr lang="en-US" sz="900" dirty="0">
                        <a:effectLst/>
                        <a:latin typeface="Times New Roman" panose="02020603050405020304" pitchFamily="18" charset="0"/>
                        <a:ea typeface="Times New Roman" panose="02020603050405020304" pitchFamily="18" charset="0"/>
                      </a:endParaRPr>
                    </a:p>
                  </a:txBody>
                  <a:tcPr marL="56463" marR="56463" marT="0" marB="0">
                    <a:solidFill>
                      <a:srgbClr val="66FFCC"/>
                    </a:solidFill>
                  </a:tcPr>
                </a:tc>
                <a:tc>
                  <a:txBody>
                    <a:bodyPr/>
                    <a:lstStyle/>
                    <a:p>
                      <a:pPr marL="0" marR="0" algn="l">
                        <a:lnSpc>
                          <a:spcPct val="95000"/>
                        </a:lnSpc>
                        <a:spcBef>
                          <a:spcPts val="0"/>
                        </a:spcBef>
                        <a:spcAft>
                          <a:spcPts val="0"/>
                        </a:spcAft>
                      </a:pPr>
                      <a:r>
                        <a:rPr lang="en-US" sz="2400" b="0" dirty="0">
                          <a:solidFill>
                            <a:schemeClr val="tx1"/>
                          </a:solidFill>
                          <a:effectLst/>
                        </a:rPr>
                        <a:t>Do all parts of the lesson or activity for each literacy center. Focus on your learning and that of others in your group.</a:t>
                      </a:r>
                    </a:p>
                  </a:txBody>
                  <a:tcPr marL="56463" marR="56463" marT="0" marB="0">
                    <a:solidFill>
                      <a:srgbClr val="D7C9F6"/>
                    </a:solidFill>
                  </a:tcPr>
                </a:tc>
                <a:extLst>
                  <a:ext uri="{0D108BD9-81ED-4DB2-BD59-A6C34878D82A}">
                    <a16:rowId xmlns:a16="http://schemas.microsoft.com/office/drawing/2014/main" val="413136879"/>
                  </a:ext>
                </a:extLst>
              </a:tr>
              <a:tr h="1081903">
                <a:tc>
                  <a:txBody>
                    <a:bodyPr/>
                    <a:lstStyle/>
                    <a:p>
                      <a:pPr marL="0" marR="0" algn="l">
                        <a:lnSpc>
                          <a:spcPct val="95000"/>
                        </a:lnSpc>
                        <a:spcBef>
                          <a:spcPts val="0"/>
                        </a:spcBef>
                        <a:spcAft>
                          <a:spcPts val="0"/>
                        </a:spcAft>
                      </a:pPr>
                      <a:endParaRPr lang="en-US" sz="1400" dirty="0">
                        <a:solidFill>
                          <a:schemeClr val="tx1"/>
                        </a:solidFill>
                        <a:effectLst/>
                      </a:endParaRPr>
                    </a:p>
                    <a:p>
                      <a:pPr marL="0" marR="0" algn="l">
                        <a:lnSpc>
                          <a:spcPct val="95000"/>
                        </a:lnSpc>
                        <a:spcBef>
                          <a:spcPts val="0"/>
                        </a:spcBef>
                        <a:spcAft>
                          <a:spcPts val="0"/>
                        </a:spcAft>
                      </a:pPr>
                      <a:r>
                        <a:rPr lang="en-US" sz="2400" dirty="0">
                          <a:solidFill>
                            <a:schemeClr val="tx1"/>
                          </a:solidFill>
                          <a:effectLst/>
                        </a:rPr>
                        <a:t> BE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6463" marR="56463" marT="0" marB="0">
                    <a:solidFill>
                      <a:srgbClr val="FFA7E8"/>
                    </a:solidFill>
                  </a:tcPr>
                </a:tc>
                <a:tc>
                  <a:txBody>
                    <a:bodyPr/>
                    <a:lstStyle/>
                    <a:p>
                      <a:pPr marL="0" marR="0" algn="l">
                        <a:lnSpc>
                          <a:spcPct val="95000"/>
                        </a:lnSpc>
                        <a:spcBef>
                          <a:spcPts val="0"/>
                        </a:spcBef>
                        <a:spcAft>
                          <a:spcPts val="0"/>
                        </a:spcAft>
                      </a:pPr>
                      <a:r>
                        <a:rPr lang="en-US" sz="4000" b="1" dirty="0">
                          <a:solidFill>
                            <a:schemeClr val="tx1"/>
                          </a:solidFill>
                          <a:effectLst/>
                          <a:latin typeface="Bookman Old Style" panose="02050604050505020204" pitchFamily="18" charset="0"/>
                        </a:rPr>
                        <a:t>O</a:t>
                      </a:r>
                      <a:r>
                        <a:rPr lang="en-US" sz="2400" dirty="0">
                          <a:effectLst/>
                        </a:rPr>
                        <a:t>rganized</a:t>
                      </a:r>
                    </a:p>
                    <a:p>
                      <a:pPr marL="0" marR="0" algn="l">
                        <a:lnSpc>
                          <a:spcPct val="95000"/>
                        </a:lnSpc>
                        <a:spcBef>
                          <a:spcPts val="0"/>
                        </a:spcBef>
                        <a:spcAft>
                          <a:spcPts val="0"/>
                        </a:spcAft>
                      </a:pPr>
                      <a:endParaRPr lang="en-US" sz="2300" dirty="0">
                        <a:effectLst/>
                        <a:latin typeface="Times New Roman" panose="02020603050405020304" pitchFamily="18" charset="0"/>
                        <a:ea typeface="Times New Roman" panose="02020603050405020304" pitchFamily="18" charset="0"/>
                      </a:endParaRPr>
                    </a:p>
                    <a:p>
                      <a:pPr marL="0" marR="0" algn="l">
                        <a:lnSpc>
                          <a:spcPct val="95000"/>
                        </a:lnSpc>
                        <a:spcBef>
                          <a:spcPts val="0"/>
                        </a:spcBef>
                        <a:spcAft>
                          <a:spcPts val="0"/>
                        </a:spcAft>
                      </a:pPr>
                      <a:endParaRPr lang="en-US" sz="2300" dirty="0">
                        <a:effectLst/>
                        <a:latin typeface="Times New Roman" panose="02020603050405020304" pitchFamily="18" charset="0"/>
                        <a:ea typeface="Times New Roman" panose="02020603050405020304" pitchFamily="18" charset="0"/>
                      </a:endParaRPr>
                    </a:p>
                  </a:txBody>
                  <a:tcPr marL="56463" marR="56463" marT="0" marB="0">
                    <a:solidFill>
                      <a:srgbClr val="66FFCC"/>
                    </a:solidFill>
                  </a:tcPr>
                </a:tc>
                <a:tc>
                  <a:txBody>
                    <a:bodyPr/>
                    <a:lstStyle/>
                    <a:p>
                      <a:pPr marL="0" marR="0" algn="l">
                        <a:lnSpc>
                          <a:spcPct val="95000"/>
                        </a:lnSpc>
                        <a:spcBef>
                          <a:spcPts val="0"/>
                        </a:spcBef>
                        <a:spcAft>
                          <a:spcPts val="0"/>
                        </a:spcAft>
                      </a:pPr>
                      <a:r>
                        <a:rPr lang="en-US" sz="2400" b="0" dirty="0">
                          <a:solidFill>
                            <a:srgbClr val="7030A0"/>
                          </a:solidFill>
                          <a:effectLst/>
                        </a:rPr>
                        <a:t>Keep all lesson or activity materials where they belong. Clean up neatly and completely.</a:t>
                      </a:r>
                    </a:p>
                  </a:txBody>
                  <a:tcPr marL="56463" marR="56463" marT="0" marB="0">
                    <a:solidFill>
                      <a:srgbClr val="D7C9F6"/>
                    </a:solidFill>
                  </a:tcPr>
                </a:tc>
                <a:extLst>
                  <a:ext uri="{0D108BD9-81ED-4DB2-BD59-A6C34878D82A}">
                    <a16:rowId xmlns:a16="http://schemas.microsoft.com/office/drawing/2014/main" val="3135144822"/>
                  </a:ext>
                </a:extLst>
              </a:tr>
              <a:tr h="1629156">
                <a:tc>
                  <a:txBody>
                    <a:bodyPr/>
                    <a:lstStyle/>
                    <a:p>
                      <a:pPr marL="0" marR="0" algn="l">
                        <a:lnSpc>
                          <a:spcPct val="95000"/>
                        </a:lnSpc>
                        <a:spcBef>
                          <a:spcPts val="0"/>
                        </a:spcBef>
                        <a:spcAft>
                          <a:spcPts val="0"/>
                        </a:spcAft>
                      </a:pPr>
                      <a:endParaRPr lang="en-US" sz="1400" dirty="0">
                        <a:solidFill>
                          <a:schemeClr val="tx1"/>
                        </a:solidFill>
                        <a:effectLst/>
                      </a:endParaRPr>
                    </a:p>
                    <a:p>
                      <a:pPr marL="0" marR="0" algn="l">
                        <a:lnSpc>
                          <a:spcPct val="95000"/>
                        </a:lnSpc>
                        <a:spcBef>
                          <a:spcPts val="0"/>
                        </a:spcBef>
                        <a:spcAft>
                          <a:spcPts val="0"/>
                        </a:spcAft>
                      </a:pPr>
                      <a:r>
                        <a:rPr lang="en-US" sz="2400" dirty="0">
                          <a:solidFill>
                            <a:schemeClr val="tx1"/>
                          </a:solidFill>
                          <a:effectLst/>
                        </a:rPr>
                        <a:t> SHOW</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6463" marR="56463" marT="0" marB="0">
                    <a:solidFill>
                      <a:srgbClr val="FFA7E8"/>
                    </a:solidFill>
                  </a:tcPr>
                </a:tc>
                <a:tc>
                  <a:txBody>
                    <a:bodyPr/>
                    <a:lstStyle/>
                    <a:p>
                      <a:pPr marL="0" marR="0" algn="l">
                        <a:lnSpc>
                          <a:spcPct val="95000"/>
                        </a:lnSpc>
                        <a:spcBef>
                          <a:spcPts val="0"/>
                        </a:spcBef>
                        <a:spcAft>
                          <a:spcPts val="0"/>
                        </a:spcAft>
                      </a:pPr>
                      <a:r>
                        <a:rPr lang="en-US" sz="4000" b="1" dirty="0">
                          <a:solidFill>
                            <a:schemeClr val="tx1"/>
                          </a:solidFill>
                          <a:effectLst/>
                          <a:latin typeface="Bookman Old Style" panose="02050604050505020204" pitchFamily="18" charset="0"/>
                        </a:rPr>
                        <a:t>I</a:t>
                      </a:r>
                      <a:r>
                        <a:rPr lang="en-US" sz="2400" dirty="0">
                          <a:effectLst/>
                        </a:rPr>
                        <a:t>nitiative</a:t>
                      </a:r>
                    </a:p>
                    <a:p>
                      <a:pPr marL="0" marR="0" algn="l">
                        <a:lnSpc>
                          <a:spcPct val="95000"/>
                        </a:lnSpc>
                        <a:spcBef>
                          <a:spcPts val="0"/>
                        </a:spcBef>
                        <a:spcAft>
                          <a:spcPts val="0"/>
                        </a:spcAft>
                      </a:pPr>
                      <a:endParaRPr lang="en-US" sz="2300" dirty="0">
                        <a:effectLst/>
                        <a:latin typeface="Times New Roman" panose="02020603050405020304" pitchFamily="18" charset="0"/>
                        <a:ea typeface="Times New Roman" panose="02020603050405020304" pitchFamily="18" charset="0"/>
                      </a:endParaRPr>
                    </a:p>
                    <a:p>
                      <a:pPr marL="0" marR="0" algn="l">
                        <a:lnSpc>
                          <a:spcPct val="95000"/>
                        </a:lnSpc>
                        <a:spcBef>
                          <a:spcPts val="0"/>
                        </a:spcBef>
                        <a:spcAft>
                          <a:spcPts val="0"/>
                        </a:spcAft>
                      </a:pPr>
                      <a:endParaRPr lang="en-US" sz="2300" dirty="0">
                        <a:effectLst/>
                        <a:latin typeface="Times New Roman" panose="02020603050405020304" pitchFamily="18" charset="0"/>
                        <a:ea typeface="Times New Roman" panose="02020603050405020304" pitchFamily="18" charset="0"/>
                      </a:endParaRPr>
                    </a:p>
                    <a:p>
                      <a:pPr marL="0" marR="0" algn="l">
                        <a:lnSpc>
                          <a:spcPct val="95000"/>
                        </a:lnSpc>
                        <a:spcBef>
                          <a:spcPts val="0"/>
                        </a:spcBef>
                        <a:spcAft>
                          <a:spcPts val="0"/>
                        </a:spcAft>
                      </a:pPr>
                      <a:endParaRPr lang="en-US" sz="2300" dirty="0">
                        <a:effectLst/>
                        <a:latin typeface="Times New Roman" panose="02020603050405020304" pitchFamily="18" charset="0"/>
                        <a:ea typeface="Times New Roman" panose="02020603050405020304" pitchFamily="18" charset="0"/>
                      </a:endParaRPr>
                    </a:p>
                  </a:txBody>
                  <a:tcPr marL="56463" marR="56463" marT="0" marB="0">
                    <a:solidFill>
                      <a:srgbClr val="66FFCC"/>
                    </a:solidFill>
                  </a:tcPr>
                </a:tc>
                <a:tc>
                  <a:txBody>
                    <a:bodyPr/>
                    <a:lstStyle/>
                    <a:p>
                      <a:pPr marL="0" marR="0" algn="l">
                        <a:lnSpc>
                          <a:spcPct val="95000"/>
                        </a:lnSpc>
                        <a:spcBef>
                          <a:spcPts val="0"/>
                        </a:spcBef>
                        <a:spcAft>
                          <a:spcPts val="0"/>
                        </a:spcAft>
                      </a:pPr>
                      <a:r>
                        <a:rPr lang="en-US" sz="2400" b="0" dirty="0">
                          <a:solidFill>
                            <a:schemeClr val="tx1"/>
                          </a:solidFill>
                          <a:effectLst/>
                        </a:rPr>
                        <a:t>Begin the literacy center lesson or activity as soon as you sit down. Encourage others to complete their assigned leadership roles.</a:t>
                      </a:r>
                    </a:p>
                  </a:txBody>
                  <a:tcPr marL="56463" marR="56463" marT="0" marB="0">
                    <a:solidFill>
                      <a:srgbClr val="D7C9F6"/>
                    </a:solidFill>
                  </a:tcPr>
                </a:tc>
                <a:extLst>
                  <a:ext uri="{0D108BD9-81ED-4DB2-BD59-A6C34878D82A}">
                    <a16:rowId xmlns:a16="http://schemas.microsoft.com/office/drawing/2014/main" val="832000998"/>
                  </a:ext>
                </a:extLst>
              </a:tr>
              <a:tr h="1242212">
                <a:tc>
                  <a:txBody>
                    <a:bodyPr/>
                    <a:lstStyle/>
                    <a:p>
                      <a:pPr marL="0" marR="0" algn="l">
                        <a:lnSpc>
                          <a:spcPct val="95000"/>
                        </a:lnSpc>
                        <a:spcBef>
                          <a:spcPts val="0"/>
                        </a:spcBef>
                        <a:spcAft>
                          <a:spcPts val="0"/>
                        </a:spcAft>
                      </a:pPr>
                      <a:endParaRPr lang="en-US" sz="1400" dirty="0">
                        <a:solidFill>
                          <a:schemeClr val="tx1"/>
                        </a:solidFill>
                        <a:effectLst/>
                      </a:endParaRPr>
                    </a:p>
                    <a:p>
                      <a:pPr marL="0" marR="0" algn="l">
                        <a:lnSpc>
                          <a:spcPct val="95000"/>
                        </a:lnSpc>
                        <a:spcBef>
                          <a:spcPts val="0"/>
                        </a:spcBef>
                        <a:spcAft>
                          <a:spcPts val="0"/>
                        </a:spcAft>
                      </a:pPr>
                      <a:r>
                        <a:rPr lang="en-US" sz="2400" dirty="0">
                          <a:solidFill>
                            <a:schemeClr val="tx1"/>
                          </a:solidFill>
                          <a:effectLst/>
                        </a:rPr>
                        <a:t> BE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6463" marR="56463" marT="0" marB="0">
                    <a:solidFill>
                      <a:srgbClr val="FFA7E8"/>
                    </a:solidFill>
                  </a:tcPr>
                </a:tc>
                <a:tc>
                  <a:txBody>
                    <a:bodyPr/>
                    <a:lstStyle/>
                    <a:p>
                      <a:pPr marL="0" marR="0" algn="l">
                        <a:lnSpc>
                          <a:spcPct val="95000"/>
                        </a:lnSpc>
                        <a:spcBef>
                          <a:spcPts val="0"/>
                        </a:spcBef>
                        <a:spcAft>
                          <a:spcPts val="0"/>
                        </a:spcAft>
                      </a:pPr>
                      <a:r>
                        <a:rPr lang="en-US" sz="4000" b="1" dirty="0">
                          <a:solidFill>
                            <a:schemeClr val="tx1"/>
                          </a:solidFill>
                          <a:effectLst/>
                          <a:latin typeface="Bookman Old Style" panose="02050604050505020204" pitchFamily="18" charset="0"/>
                        </a:rPr>
                        <a:t>C</a:t>
                      </a:r>
                      <a:r>
                        <a:rPr lang="en-US" sz="2400" dirty="0">
                          <a:effectLst/>
                        </a:rPr>
                        <a:t>ollaborative</a:t>
                      </a:r>
                    </a:p>
                    <a:p>
                      <a:pPr marL="0" marR="0" algn="l">
                        <a:lnSpc>
                          <a:spcPct val="95000"/>
                        </a:lnSpc>
                        <a:spcBef>
                          <a:spcPts val="0"/>
                        </a:spcBef>
                        <a:spcAft>
                          <a:spcPts val="0"/>
                        </a:spcAft>
                      </a:pPr>
                      <a:endParaRPr lang="en-US" sz="2300" dirty="0">
                        <a:effectLst/>
                        <a:latin typeface="Times New Roman" panose="02020603050405020304" pitchFamily="18" charset="0"/>
                        <a:ea typeface="Times New Roman" panose="02020603050405020304" pitchFamily="18" charset="0"/>
                      </a:endParaRPr>
                    </a:p>
                    <a:p>
                      <a:pPr marL="0" marR="0" algn="l">
                        <a:lnSpc>
                          <a:spcPct val="95000"/>
                        </a:lnSpc>
                        <a:spcBef>
                          <a:spcPts val="0"/>
                        </a:spcBef>
                        <a:spcAft>
                          <a:spcPts val="0"/>
                        </a:spcAft>
                      </a:pPr>
                      <a:endParaRPr lang="en-US" sz="2300" dirty="0">
                        <a:effectLst/>
                        <a:latin typeface="Times New Roman" panose="02020603050405020304" pitchFamily="18" charset="0"/>
                        <a:ea typeface="Times New Roman" panose="02020603050405020304" pitchFamily="18" charset="0"/>
                      </a:endParaRPr>
                    </a:p>
                  </a:txBody>
                  <a:tcPr marL="56463" marR="56463" marT="0" marB="0">
                    <a:solidFill>
                      <a:srgbClr val="66FFCC"/>
                    </a:solidFill>
                  </a:tcPr>
                </a:tc>
                <a:tc>
                  <a:txBody>
                    <a:bodyPr/>
                    <a:lstStyle/>
                    <a:p>
                      <a:pPr marL="0" marR="0" algn="l">
                        <a:lnSpc>
                          <a:spcPct val="95000"/>
                        </a:lnSpc>
                        <a:spcBef>
                          <a:spcPts val="0"/>
                        </a:spcBef>
                        <a:spcAft>
                          <a:spcPts val="0"/>
                        </a:spcAft>
                      </a:pPr>
                      <a:r>
                        <a:rPr lang="en-US" sz="2400" b="0" dirty="0">
                          <a:solidFill>
                            <a:srgbClr val="7030A0"/>
                          </a:solidFill>
                          <a:effectLst/>
                        </a:rPr>
                        <a:t>Work together in quiet voices and practice kindness. Help without doing others’ work.</a:t>
                      </a:r>
                      <a:endParaRPr lang="en-US" sz="2400" b="0" dirty="0">
                        <a:solidFill>
                          <a:srgbClr val="7030A0"/>
                        </a:solidFill>
                        <a:effectLst/>
                        <a:latin typeface="Times New Roman" panose="02020603050405020304" pitchFamily="18" charset="0"/>
                        <a:ea typeface="Times New Roman" panose="02020603050405020304" pitchFamily="18" charset="0"/>
                      </a:endParaRPr>
                    </a:p>
                  </a:txBody>
                  <a:tcPr marL="56463" marR="56463" marT="0" marB="0">
                    <a:solidFill>
                      <a:srgbClr val="D7C9F6"/>
                    </a:solidFill>
                  </a:tcPr>
                </a:tc>
                <a:extLst>
                  <a:ext uri="{0D108BD9-81ED-4DB2-BD59-A6C34878D82A}">
                    <a16:rowId xmlns:a16="http://schemas.microsoft.com/office/drawing/2014/main" val="3971350298"/>
                  </a:ext>
                </a:extLst>
              </a:tr>
            </a:tbl>
          </a:graphicData>
        </a:graphic>
      </p:graphicFrame>
      <p:sp>
        <p:nvSpPr>
          <p:cNvPr id="3" name="TextBox 2">
            <a:extLst>
              <a:ext uri="{FF2B5EF4-FFF2-40B4-BE49-F238E27FC236}">
                <a16:creationId xmlns:a16="http://schemas.microsoft.com/office/drawing/2014/main" id="{EA878CE1-DAD7-4033-9BE5-4BB80ABA547B}"/>
              </a:ext>
            </a:extLst>
          </p:cNvPr>
          <p:cNvSpPr txBox="1"/>
          <p:nvPr/>
        </p:nvSpPr>
        <p:spPr>
          <a:xfrm>
            <a:off x="134112" y="0"/>
            <a:ext cx="7772400" cy="2174441"/>
          </a:xfrm>
          <a:prstGeom prst="rect">
            <a:avLst/>
          </a:prstGeom>
          <a:noFill/>
        </p:spPr>
        <p:txBody>
          <a:bodyPr wrap="square" rtlCol="0">
            <a:spAutoFit/>
          </a:bodyPr>
          <a:lstStyle/>
          <a:p>
            <a:pPr algn="ctr"/>
            <a:endParaRPr lang="en-US" sz="700" b="1" dirty="0">
              <a:solidFill>
                <a:schemeClr val="bg1"/>
              </a:solidFill>
              <a:latin typeface="Bookman Old Style" panose="02050604050505020204" pitchFamily="18" charset="0"/>
            </a:endParaRPr>
          </a:p>
          <a:p>
            <a:r>
              <a:rPr lang="en-US" sz="3200" b="1" dirty="0">
                <a:solidFill>
                  <a:srgbClr val="7030A0"/>
                </a:solidFill>
                <a:latin typeface="Bookman Old Style" panose="02050604050505020204" pitchFamily="18" charset="0"/>
              </a:rPr>
              <a:t>Group Norms</a:t>
            </a:r>
          </a:p>
          <a:p>
            <a:endParaRPr lang="en-US" sz="400" b="1" dirty="0">
              <a:solidFill>
                <a:schemeClr val="bg1"/>
              </a:solidFill>
              <a:latin typeface="Bookman Old Style" panose="02050604050505020204" pitchFamily="18" charset="0"/>
            </a:endParaRPr>
          </a:p>
          <a:p>
            <a:pPr algn="ctr"/>
            <a:endParaRPr lang="en-US" sz="100" b="1" dirty="0">
              <a:solidFill>
                <a:schemeClr val="bg1"/>
              </a:solidFill>
              <a:latin typeface="Bookman Old Style" panose="02050604050505020204" pitchFamily="18" charset="0"/>
            </a:endParaRPr>
          </a:p>
          <a:p>
            <a:endParaRPr lang="en-US" sz="330" dirty="0">
              <a:latin typeface="Bookman Old Style" panose="02050604050505020204" pitchFamily="18" charset="0"/>
            </a:endParaRPr>
          </a:p>
          <a:p>
            <a:r>
              <a:rPr lang="en-US" sz="8800" b="1" dirty="0">
                <a:solidFill>
                  <a:schemeClr val="bg1"/>
                </a:solidFill>
                <a:latin typeface="Bradley Hand ITC" panose="03070402050302030203" pitchFamily="66" charset="0"/>
              </a:rPr>
              <a:t>be</a:t>
            </a:r>
            <a:r>
              <a:rPr lang="en-US" sz="8800" b="1" dirty="0">
                <a:latin typeface="Bookman Old Style" panose="02050604050505020204" pitchFamily="18" charset="0"/>
              </a:rPr>
              <a:t> </a:t>
            </a:r>
            <a:r>
              <a:rPr lang="en-US" sz="8000" b="1" dirty="0">
                <a:latin typeface="Bookman Old Style" panose="02050604050505020204" pitchFamily="18" charset="0"/>
              </a:rPr>
              <a:t>HEROIC!</a:t>
            </a:r>
          </a:p>
        </p:txBody>
      </p:sp>
      <p:sp>
        <p:nvSpPr>
          <p:cNvPr id="5" name="Rectangle 4">
            <a:extLst>
              <a:ext uri="{FF2B5EF4-FFF2-40B4-BE49-F238E27FC236}">
                <a16:creationId xmlns:a16="http://schemas.microsoft.com/office/drawing/2014/main" id="{5B97E885-6EA9-4605-8764-722E5B5F14B3}"/>
              </a:ext>
            </a:extLst>
          </p:cNvPr>
          <p:cNvSpPr/>
          <p:nvPr/>
        </p:nvSpPr>
        <p:spPr>
          <a:xfrm>
            <a:off x="0" y="-1"/>
            <a:ext cx="7772400" cy="10153251"/>
          </a:xfrm>
          <a:prstGeom prst="rect">
            <a:avLst/>
          </a:prstGeom>
          <a:noFill/>
          <a:ln w="889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endParaRPr lang="en-US" sz="1485" dirty="0"/>
          </a:p>
        </p:txBody>
      </p:sp>
      <p:cxnSp>
        <p:nvCxnSpPr>
          <p:cNvPr id="7" name="Straight Connector 6">
            <a:extLst>
              <a:ext uri="{FF2B5EF4-FFF2-40B4-BE49-F238E27FC236}">
                <a16:creationId xmlns:a16="http://schemas.microsoft.com/office/drawing/2014/main" id="{3E754D82-FADE-41F9-9F9E-B1F3ED8D7256}"/>
              </a:ext>
            </a:extLst>
          </p:cNvPr>
          <p:cNvCxnSpPr>
            <a:cxnSpLocks/>
          </p:cNvCxnSpPr>
          <p:nvPr/>
        </p:nvCxnSpPr>
        <p:spPr>
          <a:xfrm>
            <a:off x="0" y="2240692"/>
            <a:ext cx="7772400" cy="0"/>
          </a:xfrm>
          <a:prstGeom prst="line">
            <a:avLst/>
          </a:prstGeom>
          <a:ln w="889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7825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81AAFB"/>
        </a:solidFill>
        <a:effectLst/>
      </p:bgPr>
    </p:bg>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2725B46-7B3F-4776-B2F7-D4A9926FB877}"/>
              </a:ext>
            </a:extLst>
          </p:cNvPr>
          <p:cNvGraphicFramePr>
            <a:graphicFrameLocks noGrp="1"/>
          </p:cNvGraphicFramePr>
          <p:nvPr>
            <p:extLst>
              <p:ext uri="{D42A27DB-BD31-4B8C-83A1-F6EECF244321}">
                <p14:modId xmlns:p14="http://schemas.microsoft.com/office/powerpoint/2010/main" val="2798053027"/>
              </p:ext>
            </p:extLst>
          </p:nvPr>
        </p:nvGraphicFramePr>
        <p:xfrm>
          <a:off x="0" y="3164115"/>
          <a:ext cx="7772400" cy="6864989"/>
        </p:xfrm>
        <a:graphic>
          <a:graphicData uri="http://schemas.openxmlformats.org/drawingml/2006/table">
            <a:tbl>
              <a:tblPr firstRow="1" firstCol="1" bandRow="1">
                <a:tableStyleId>{5C22544A-7EE6-4342-B048-85BDC9FD1C3A}</a:tableStyleId>
              </a:tblPr>
              <a:tblGrid>
                <a:gridCol w="3096768">
                  <a:extLst>
                    <a:ext uri="{9D8B030D-6E8A-4147-A177-3AD203B41FA5}">
                      <a16:colId xmlns:a16="http://schemas.microsoft.com/office/drawing/2014/main" val="762182223"/>
                    </a:ext>
                  </a:extLst>
                </a:gridCol>
                <a:gridCol w="4675632">
                  <a:extLst>
                    <a:ext uri="{9D8B030D-6E8A-4147-A177-3AD203B41FA5}">
                      <a16:colId xmlns:a16="http://schemas.microsoft.com/office/drawing/2014/main" val="661681196"/>
                    </a:ext>
                  </a:extLst>
                </a:gridCol>
              </a:tblGrid>
              <a:tr h="1493229">
                <a:tc>
                  <a:txBody>
                    <a:bodyPr/>
                    <a:lstStyle/>
                    <a:p>
                      <a:pPr marL="0" marR="0" algn="l">
                        <a:lnSpc>
                          <a:spcPct val="95000"/>
                        </a:lnSpc>
                        <a:spcBef>
                          <a:spcPts val="0"/>
                        </a:spcBef>
                        <a:spcAft>
                          <a:spcPts val="0"/>
                        </a:spcAft>
                      </a:pPr>
                      <a:r>
                        <a:rPr lang="en-US" sz="4000" b="1" spc="200" baseline="0" dirty="0">
                          <a:solidFill>
                            <a:schemeClr val="tx1"/>
                          </a:solidFill>
                          <a:effectLst/>
                          <a:latin typeface="Bookman Old Style" panose="02050604050505020204" pitchFamily="18" charset="0"/>
                        </a:rPr>
                        <a:t> </a:t>
                      </a:r>
                      <a:r>
                        <a:rPr lang="en-US" sz="4800" b="1" dirty="0">
                          <a:solidFill>
                            <a:schemeClr val="tx1"/>
                          </a:solidFill>
                          <a:effectLst/>
                          <a:latin typeface="Bookman Old Style" panose="02050604050505020204" pitchFamily="18" charset="0"/>
                        </a:rPr>
                        <a:t>Reader</a:t>
                      </a:r>
                      <a:endParaRPr lang="en-US" sz="2100" b="0" dirty="0">
                        <a:solidFill>
                          <a:schemeClr val="tx1"/>
                        </a:solidFill>
                        <a:effectLst/>
                      </a:endParaRPr>
                    </a:p>
                    <a:p>
                      <a:pPr marL="0" marR="0" algn="l">
                        <a:lnSpc>
                          <a:spcPct val="95000"/>
                        </a:lnSpc>
                        <a:spcBef>
                          <a:spcPts val="0"/>
                        </a:spcBef>
                        <a:spcAft>
                          <a:spcPts val="0"/>
                        </a:spcAft>
                      </a:pPr>
                      <a:r>
                        <a:rPr lang="en-US" sz="1300" b="0" dirty="0">
                          <a:solidFill>
                            <a:schemeClr val="tx1"/>
                          </a:solidFill>
                          <a:effectLst/>
                          <a:latin typeface="Times New Roman" panose="02020603050405020304" pitchFamily="18" charset="0"/>
                          <a:ea typeface="Times New Roman" panose="02020603050405020304" pitchFamily="18" charset="0"/>
                        </a:rPr>
                        <a:t> </a:t>
                      </a:r>
                    </a:p>
                  </a:txBody>
                  <a:tcPr marL="56463" marR="56463" marT="0" marB="0">
                    <a:solidFill>
                      <a:srgbClr val="66FFCC"/>
                    </a:solidFill>
                  </a:tcPr>
                </a:tc>
                <a:tc>
                  <a:txBody>
                    <a:bodyPr/>
                    <a:lstStyle/>
                    <a:p>
                      <a:pPr marL="0" marR="0" algn="l">
                        <a:lnSpc>
                          <a:spcPct val="95000"/>
                        </a:lnSpc>
                        <a:spcBef>
                          <a:spcPts val="0"/>
                        </a:spcBef>
                        <a:spcAft>
                          <a:spcPts val="0"/>
                        </a:spcAft>
                      </a:pPr>
                      <a:r>
                        <a:rPr lang="en-US" sz="2200" b="0" dirty="0">
                          <a:solidFill>
                            <a:schemeClr val="tx1"/>
                          </a:solidFill>
                          <a:effectLst/>
                        </a:rPr>
                        <a:t>Read the lesson or activity out loud in a quiet voice. Pause to allow the group to think and respond. Re-read sections if necessary.</a:t>
                      </a:r>
                    </a:p>
                    <a:p>
                      <a:pPr marL="0" marR="0" algn="l">
                        <a:lnSpc>
                          <a:spcPct val="95000"/>
                        </a:lnSpc>
                        <a:spcBef>
                          <a:spcPts val="0"/>
                        </a:spcBef>
                        <a:spcAft>
                          <a:spcPts val="0"/>
                        </a:spcAft>
                      </a:pPr>
                      <a:endParaRPr lang="en-US" sz="900" b="0" dirty="0">
                        <a:solidFill>
                          <a:schemeClr val="tx1"/>
                        </a:solidFill>
                        <a:effectLst/>
                      </a:endParaRPr>
                    </a:p>
                  </a:txBody>
                  <a:tcPr marL="56463" marR="56463" marT="0" marB="0">
                    <a:solidFill>
                      <a:srgbClr val="D7C9F6"/>
                    </a:solidFill>
                  </a:tcPr>
                </a:tc>
                <a:extLst>
                  <a:ext uri="{0D108BD9-81ED-4DB2-BD59-A6C34878D82A}">
                    <a16:rowId xmlns:a16="http://schemas.microsoft.com/office/drawing/2014/main" val="2649740046"/>
                  </a:ext>
                </a:extLst>
              </a:tr>
              <a:tr h="1475232">
                <a:tc>
                  <a:txBody>
                    <a:bodyPr/>
                    <a:lstStyle/>
                    <a:p>
                      <a:pPr marL="0" marR="0" algn="l">
                        <a:lnSpc>
                          <a:spcPct val="95000"/>
                        </a:lnSpc>
                        <a:spcBef>
                          <a:spcPts val="0"/>
                        </a:spcBef>
                        <a:spcAft>
                          <a:spcPts val="0"/>
                        </a:spcAft>
                      </a:pPr>
                      <a:r>
                        <a:rPr lang="en-US" sz="4000" b="1" spc="200" baseline="0" dirty="0">
                          <a:solidFill>
                            <a:schemeClr val="tx1"/>
                          </a:solidFill>
                          <a:effectLst/>
                          <a:latin typeface="Bookman Old Style" panose="02050604050505020204" pitchFamily="18" charset="0"/>
                        </a:rPr>
                        <a:t> </a:t>
                      </a:r>
                      <a:r>
                        <a:rPr lang="en-US" sz="4800" b="1" dirty="0">
                          <a:solidFill>
                            <a:schemeClr val="tx1"/>
                          </a:solidFill>
                          <a:effectLst/>
                          <a:latin typeface="Bookman Old Style" panose="02050604050505020204" pitchFamily="18" charset="0"/>
                        </a:rPr>
                        <a:t>Clarifier</a:t>
                      </a:r>
                      <a:endParaRPr lang="en-US" sz="4800" dirty="0">
                        <a:effectLst/>
                      </a:endParaRPr>
                    </a:p>
                    <a:p>
                      <a:pPr marL="0" marR="0" lvl="0" indent="0" algn="l" defTabSz="685800" rtl="0" eaLnBrk="1" fontAlgn="auto" latinLnBrk="0" hangingPunct="1">
                        <a:lnSpc>
                          <a:spcPct val="95000"/>
                        </a:lnSpc>
                        <a:spcBef>
                          <a:spcPts val="0"/>
                        </a:spcBef>
                        <a:spcAft>
                          <a:spcPts val="0"/>
                        </a:spcAft>
                        <a:buClrTx/>
                        <a:buSzTx/>
                        <a:buFontTx/>
                        <a:buNone/>
                        <a:tabLst/>
                        <a:defRPr/>
                      </a:pPr>
                      <a:endParaRPr lang="en-US" sz="200" b="1" dirty="0">
                        <a:solidFill>
                          <a:schemeClr val="tx1"/>
                        </a:solidFill>
                        <a:effectLst/>
                        <a:latin typeface="Times New Roman" panose="02020603050405020304" pitchFamily="18" charset="0"/>
                        <a:ea typeface="Times New Roman" panose="02020603050405020304" pitchFamily="18" charset="0"/>
                      </a:endParaRPr>
                    </a:p>
                    <a:p>
                      <a:pPr marL="0" marR="0" lvl="0" indent="0" algn="l" defTabSz="685800" rtl="0" eaLnBrk="1" fontAlgn="auto" latinLnBrk="0" hangingPunct="1">
                        <a:lnSpc>
                          <a:spcPct val="95000"/>
                        </a:lnSpc>
                        <a:spcBef>
                          <a:spcPts val="0"/>
                        </a:spcBef>
                        <a:spcAft>
                          <a:spcPts val="0"/>
                        </a:spcAft>
                        <a:buClrTx/>
                        <a:buSzTx/>
                        <a:buFontTx/>
                        <a:buNone/>
                        <a:tabLst/>
                        <a:defRPr/>
                      </a:pPr>
                      <a:endParaRPr lang="en-US" sz="200" b="1" dirty="0">
                        <a:solidFill>
                          <a:schemeClr val="tx1"/>
                        </a:solidFill>
                        <a:effectLst/>
                        <a:latin typeface="Times New Roman" panose="02020603050405020304" pitchFamily="18" charset="0"/>
                        <a:ea typeface="Times New Roman" panose="02020603050405020304" pitchFamily="18" charset="0"/>
                      </a:endParaRPr>
                    </a:p>
                    <a:p>
                      <a:pPr marL="0" marR="0" lvl="0" indent="0" algn="l" defTabSz="685800" rtl="0" eaLnBrk="1" fontAlgn="auto" latinLnBrk="0" hangingPunct="1">
                        <a:lnSpc>
                          <a:spcPct val="95000"/>
                        </a:lnSpc>
                        <a:spcBef>
                          <a:spcPts val="0"/>
                        </a:spcBef>
                        <a:spcAft>
                          <a:spcPts val="0"/>
                        </a:spcAft>
                        <a:buClrTx/>
                        <a:buSzTx/>
                        <a:buFontTx/>
                        <a:buNone/>
                        <a:tabLst/>
                        <a:defRPr/>
                      </a:pPr>
                      <a:endParaRPr lang="en-US" sz="900" b="1" dirty="0">
                        <a:solidFill>
                          <a:schemeClr val="tx1"/>
                        </a:solidFill>
                        <a:effectLst/>
                        <a:latin typeface="Times New Roman" panose="02020603050405020304" pitchFamily="18" charset="0"/>
                        <a:ea typeface="Times New Roman" panose="02020603050405020304" pitchFamily="18" charset="0"/>
                      </a:endParaRPr>
                    </a:p>
                    <a:p>
                      <a:pPr marL="0" marR="0" lvl="0" indent="0" algn="l" defTabSz="685800" rtl="0" eaLnBrk="1" fontAlgn="auto" latinLnBrk="0" hangingPunct="1">
                        <a:lnSpc>
                          <a:spcPct val="95000"/>
                        </a:lnSpc>
                        <a:spcBef>
                          <a:spcPts val="0"/>
                        </a:spcBef>
                        <a:spcAft>
                          <a:spcPts val="0"/>
                        </a:spcAft>
                        <a:buClrTx/>
                        <a:buSzTx/>
                        <a:buFontTx/>
                        <a:buNone/>
                        <a:tabLst/>
                        <a:defRPr/>
                      </a:pPr>
                      <a:endParaRPr lang="en-US" sz="200" b="1" dirty="0">
                        <a:solidFill>
                          <a:schemeClr val="tx1"/>
                        </a:solidFill>
                        <a:effectLst/>
                        <a:latin typeface="Times New Roman" panose="02020603050405020304" pitchFamily="18" charset="0"/>
                        <a:ea typeface="Times New Roman" panose="02020603050405020304" pitchFamily="18" charset="0"/>
                      </a:endParaRPr>
                    </a:p>
                    <a:p>
                      <a:pPr marL="0" marR="0" algn="ctr">
                        <a:lnSpc>
                          <a:spcPct val="95000"/>
                        </a:lnSpc>
                        <a:spcBef>
                          <a:spcPts val="0"/>
                        </a:spcBef>
                        <a:spcAft>
                          <a:spcPts val="0"/>
                        </a:spcAft>
                      </a:pPr>
                      <a:endParaRPr lang="en-US" sz="1300" b="1" dirty="0">
                        <a:solidFill>
                          <a:schemeClr val="tx1"/>
                        </a:solidFill>
                        <a:effectLst/>
                        <a:latin typeface="Arial Black" panose="020B0A04020102020204" pitchFamily="34" charset="0"/>
                        <a:ea typeface="Times New Roman" panose="02020603050405020304" pitchFamily="18" charset="0"/>
                      </a:endParaRPr>
                    </a:p>
                  </a:txBody>
                  <a:tcPr marL="56463" marR="56463" marT="0" marB="0">
                    <a:solidFill>
                      <a:srgbClr val="66FFCC"/>
                    </a:solidFill>
                  </a:tcPr>
                </a:tc>
                <a:tc>
                  <a:txBody>
                    <a:bodyPr/>
                    <a:lstStyle/>
                    <a:p>
                      <a:pPr marL="0" marR="0" algn="l">
                        <a:lnSpc>
                          <a:spcPct val="95000"/>
                        </a:lnSpc>
                        <a:spcBef>
                          <a:spcPts val="0"/>
                        </a:spcBef>
                        <a:spcAft>
                          <a:spcPts val="0"/>
                        </a:spcAft>
                      </a:pPr>
                      <a:r>
                        <a:rPr lang="en-US" sz="2200" b="0" dirty="0">
                          <a:solidFill>
                            <a:srgbClr val="7030A0"/>
                          </a:solidFill>
                          <a:effectLst/>
                        </a:rPr>
                        <a:t>Refer to the task card to begin the lesson or activity and help the group perform its tasks. Ask the teacher if help is needed on the directions.</a:t>
                      </a:r>
                    </a:p>
                    <a:p>
                      <a:pPr marL="0" marR="0" algn="l">
                        <a:lnSpc>
                          <a:spcPct val="95000"/>
                        </a:lnSpc>
                        <a:spcBef>
                          <a:spcPts val="0"/>
                        </a:spcBef>
                        <a:spcAft>
                          <a:spcPts val="0"/>
                        </a:spcAft>
                      </a:pPr>
                      <a:endParaRPr lang="en-US" sz="1050" b="0" dirty="0">
                        <a:solidFill>
                          <a:srgbClr val="7030A0"/>
                        </a:solidFill>
                        <a:effectLst/>
                      </a:endParaRPr>
                    </a:p>
                  </a:txBody>
                  <a:tcPr marL="56463" marR="56463" marT="0" marB="0">
                    <a:solidFill>
                      <a:srgbClr val="D7C9F6"/>
                    </a:solidFill>
                  </a:tcPr>
                </a:tc>
                <a:extLst>
                  <a:ext uri="{0D108BD9-81ED-4DB2-BD59-A6C34878D82A}">
                    <a16:rowId xmlns:a16="http://schemas.microsoft.com/office/drawing/2014/main" val="2234819434"/>
                  </a:ext>
                </a:extLst>
              </a:tr>
              <a:tr h="1792224">
                <a:tc>
                  <a:txBody>
                    <a:bodyPr/>
                    <a:lstStyle/>
                    <a:p>
                      <a:pPr marL="0" marR="0" algn="l">
                        <a:lnSpc>
                          <a:spcPct val="95000"/>
                        </a:lnSpc>
                        <a:spcBef>
                          <a:spcPts val="0"/>
                        </a:spcBef>
                        <a:spcAft>
                          <a:spcPts val="0"/>
                        </a:spcAft>
                      </a:pPr>
                      <a:r>
                        <a:rPr lang="en-US" sz="4800" b="1" spc="200" baseline="0" dirty="0">
                          <a:solidFill>
                            <a:schemeClr val="tx1"/>
                          </a:solidFill>
                          <a:effectLst/>
                          <a:latin typeface="Bookman Old Style" panose="02050604050505020204" pitchFamily="18" charset="0"/>
                        </a:rPr>
                        <a:t> </a:t>
                      </a:r>
                      <a:r>
                        <a:rPr lang="en-US" sz="4800" b="1" dirty="0">
                          <a:solidFill>
                            <a:schemeClr val="tx1"/>
                          </a:solidFill>
                          <a:effectLst/>
                          <a:latin typeface="Bookman Old Style" panose="02050604050505020204" pitchFamily="18" charset="0"/>
                        </a:rPr>
                        <a:t>Task   </a:t>
                      </a:r>
                    </a:p>
                    <a:p>
                      <a:pPr marL="0" marR="0" algn="l">
                        <a:lnSpc>
                          <a:spcPct val="95000"/>
                        </a:lnSpc>
                        <a:spcBef>
                          <a:spcPts val="0"/>
                        </a:spcBef>
                        <a:spcAft>
                          <a:spcPts val="0"/>
                        </a:spcAft>
                      </a:pPr>
                      <a:r>
                        <a:rPr lang="en-US" sz="4800" b="1" spc="200" baseline="0" dirty="0">
                          <a:solidFill>
                            <a:schemeClr val="tx1"/>
                          </a:solidFill>
                          <a:effectLst/>
                          <a:latin typeface="Bookman Old Style" panose="02050604050505020204" pitchFamily="18" charset="0"/>
                        </a:rPr>
                        <a:t> </a:t>
                      </a:r>
                      <a:r>
                        <a:rPr lang="en-US" sz="4800" b="1" dirty="0">
                          <a:solidFill>
                            <a:schemeClr val="tx1"/>
                          </a:solidFill>
                          <a:effectLst/>
                          <a:latin typeface="Bookman Old Style" panose="02050604050505020204" pitchFamily="18" charset="0"/>
                        </a:rPr>
                        <a:t>Manager</a:t>
                      </a:r>
                      <a:endParaRPr lang="en-US" sz="4800" dirty="0">
                        <a:effectLst/>
                      </a:endParaRPr>
                    </a:p>
                  </a:txBody>
                  <a:tcPr marL="56463" marR="56463" marT="0" marB="0">
                    <a:solidFill>
                      <a:srgbClr val="66FFCC"/>
                    </a:solidFill>
                  </a:tcPr>
                </a:tc>
                <a:tc>
                  <a:txBody>
                    <a:bodyPr/>
                    <a:lstStyle/>
                    <a:p>
                      <a:pPr marL="0" marR="0" algn="l">
                        <a:lnSpc>
                          <a:spcPct val="95000"/>
                        </a:lnSpc>
                        <a:spcBef>
                          <a:spcPts val="0"/>
                        </a:spcBef>
                        <a:spcAft>
                          <a:spcPts val="0"/>
                        </a:spcAft>
                      </a:pPr>
                      <a:r>
                        <a:rPr lang="en-US" sz="2200" b="0" dirty="0">
                          <a:solidFill>
                            <a:schemeClr val="tx1"/>
                          </a:solidFill>
                          <a:effectLst/>
                        </a:rPr>
                        <a:t>Write down the beginning and ending times. Manage how much time should be spent on each part of the lesson or activity. Make sure that every part is completed and done well.</a:t>
                      </a:r>
                    </a:p>
                    <a:p>
                      <a:pPr marL="0" marR="0" algn="l">
                        <a:lnSpc>
                          <a:spcPct val="95000"/>
                        </a:lnSpc>
                        <a:spcBef>
                          <a:spcPts val="0"/>
                        </a:spcBef>
                        <a:spcAft>
                          <a:spcPts val="0"/>
                        </a:spcAft>
                      </a:pPr>
                      <a:endParaRPr lang="en-US" sz="1200" b="0" dirty="0">
                        <a:solidFill>
                          <a:schemeClr val="tx1"/>
                        </a:solidFill>
                        <a:effectLst/>
                      </a:endParaRPr>
                    </a:p>
                  </a:txBody>
                  <a:tcPr marL="56463" marR="56463" marT="0" marB="0">
                    <a:solidFill>
                      <a:srgbClr val="D7C9F6"/>
                    </a:solidFill>
                  </a:tcPr>
                </a:tc>
                <a:extLst>
                  <a:ext uri="{0D108BD9-81ED-4DB2-BD59-A6C34878D82A}">
                    <a16:rowId xmlns:a16="http://schemas.microsoft.com/office/drawing/2014/main" val="413136879"/>
                  </a:ext>
                </a:extLst>
              </a:tr>
              <a:tr h="2104304">
                <a:tc>
                  <a:txBody>
                    <a:bodyPr/>
                    <a:lstStyle/>
                    <a:p>
                      <a:pPr marL="0" marR="0" algn="l">
                        <a:lnSpc>
                          <a:spcPct val="95000"/>
                        </a:lnSpc>
                        <a:spcBef>
                          <a:spcPts val="0"/>
                        </a:spcBef>
                        <a:spcAft>
                          <a:spcPts val="0"/>
                        </a:spcAft>
                      </a:pPr>
                      <a:r>
                        <a:rPr lang="en-US" sz="4800" b="1" spc="200" baseline="0" dirty="0">
                          <a:solidFill>
                            <a:schemeClr val="tx1"/>
                          </a:solidFill>
                          <a:effectLst/>
                          <a:latin typeface="Bookman Old Style" panose="02050604050505020204" pitchFamily="18" charset="0"/>
                        </a:rPr>
                        <a:t> </a:t>
                      </a:r>
                      <a:r>
                        <a:rPr lang="en-US" sz="4800" b="1" dirty="0">
                          <a:solidFill>
                            <a:schemeClr val="tx1"/>
                          </a:solidFill>
                          <a:effectLst/>
                          <a:latin typeface="Bookman Old Style" panose="02050604050505020204" pitchFamily="18" charset="0"/>
                        </a:rPr>
                        <a:t>People   </a:t>
                      </a:r>
                    </a:p>
                    <a:p>
                      <a:pPr marL="0" marR="0" algn="l">
                        <a:lnSpc>
                          <a:spcPct val="95000"/>
                        </a:lnSpc>
                        <a:spcBef>
                          <a:spcPts val="0"/>
                        </a:spcBef>
                        <a:spcAft>
                          <a:spcPts val="0"/>
                        </a:spcAft>
                      </a:pPr>
                      <a:r>
                        <a:rPr lang="en-US" sz="4800" b="1" spc="200" baseline="0" dirty="0">
                          <a:solidFill>
                            <a:schemeClr val="tx1"/>
                          </a:solidFill>
                          <a:effectLst/>
                          <a:latin typeface="Bookman Old Style" panose="02050604050505020204" pitchFamily="18" charset="0"/>
                        </a:rPr>
                        <a:t> </a:t>
                      </a:r>
                      <a:r>
                        <a:rPr lang="en-US" sz="4800" b="1" dirty="0">
                          <a:solidFill>
                            <a:schemeClr val="tx1"/>
                          </a:solidFill>
                          <a:effectLst/>
                          <a:latin typeface="Bookman Old Style" panose="02050604050505020204" pitchFamily="18" charset="0"/>
                        </a:rPr>
                        <a:t>Manager</a:t>
                      </a:r>
                      <a:endParaRPr lang="en-US" sz="4800" dirty="0">
                        <a:effectLst/>
                      </a:endParaRPr>
                    </a:p>
                  </a:txBody>
                  <a:tcPr marL="56463" marR="56463" marT="0" marB="0">
                    <a:solidFill>
                      <a:srgbClr val="66FFCC"/>
                    </a:solidFill>
                  </a:tcPr>
                </a:tc>
                <a:tc>
                  <a:txBody>
                    <a:bodyPr/>
                    <a:lstStyle/>
                    <a:p>
                      <a:pPr marL="0" marR="0" algn="l">
                        <a:lnSpc>
                          <a:spcPct val="95000"/>
                        </a:lnSpc>
                        <a:spcBef>
                          <a:spcPts val="0"/>
                        </a:spcBef>
                        <a:spcAft>
                          <a:spcPts val="0"/>
                        </a:spcAft>
                      </a:pPr>
                      <a:r>
                        <a:rPr lang="en-US" sz="2200" b="0" dirty="0">
                          <a:solidFill>
                            <a:srgbClr val="7030A0"/>
                          </a:solidFill>
                          <a:effectLst/>
                        </a:rPr>
                        <a:t>Keep all group members focused on the lesson or activity and talking in quiet voices. Make sure every student contributes and performs their leadership roles. Ask the teacher for help if the group needs it.</a:t>
                      </a:r>
                    </a:p>
                  </a:txBody>
                  <a:tcPr marL="56463" marR="56463" marT="0" marB="0">
                    <a:solidFill>
                      <a:srgbClr val="D7C9F6"/>
                    </a:solidFill>
                  </a:tcPr>
                </a:tc>
                <a:extLst>
                  <a:ext uri="{0D108BD9-81ED-4DB2-BD59-A6C34878D82A}">
                    <a16:rowId xmlns:a16="http://schemas.microsoft.com/office/drawing/2014/main" val="3135144822"/>
                  </a:ext>
                </a:extLst>
              </a:tr>
            </a:tbl>
          </a:graphicData>
        </a:graphic>
      </p:graphicFrame>
      <p:sp>
        <p:nvSpPr>
          <p:cNvPr id="3" name="TextBox 2">
            <a:extLst>
              <a:ext uri="{FF2B5EF4-FFF2-40B4-BE49-F238E27FC236}">
                <a16:creationId xmlns:a16="http://schemas.microsoft.com/office/drawing/2014/main" id="{EA878CE1-DAD7-4033-9BE5-4BB80ABA547B}"/>
              </a:ext>
            </a:extLst>
          </p:cNvPr>
          <p:cNvSpPr txBox="1"/>
          <p:nvPr/>
        </p:nvSpPr>
        <p:spPr>
          <a:xfrm>
            <a:off x="0" y="0"/>
            <a:ext cx="7772400" cy="3104504"/>
          </a:xfrm>
          <a:prstGeom prst="rect">
            <a:avLst/>
          </a:prstGeom>
          <a:noFill/>
        </p:spPr>
        <p:txBody>
          <a:bodyPr wrap="square" rtlCol="0">
            <a:spAutoFit/>
          </a:bodyPr>
          <a:lstStyle/>
          <a:p>
            <a:pPr>
              <a:lnSpc>
                <a:spcPct val="98000"/>
              </a:lnSpc>
            </a:pPr>
            <a:endParaRPr lang="en-US" sz="1100" b="1" spc="-660" dirty="0">
              <a:solidFill>
                <a:schemeClr val="bg1"/>
              </a:solidFill>
              <a:latin typeface="Bookman Old Style" panose="02050604050505020204" pitchFamily="18" charset="0"/>
            </a:endParaRPr>
          </a:p>
          <a:p>
            <a:pPr>
              <a:lnSpc>
                <a:spcPct val="98000"/>
              </a:lnSpc>
            </a:pPr>
            <a:r>
              <a:rPr lang="en-US" sz="3200" b="1" spc="200" dirty="0">
                <a:solidFill>
                  <a:schemeClr val="bg1"/>
                </a:solidFill>
                <a:latin typeface="Bookman Old Style" panose="02050604050505020204" pitchFamily="18" charset="0"/>
              </a:rPr>
              <a:t> </a:t>
            </a:r>
            <a:r>
              <a:rPr lang="en-US" sz="3200" b="1" dirty="0">
                <a:solidFill>
                  <a:schemeClr val="bg1"/>
                </a:solidFill>
                <a:latin typeface="Bookman Old Style" panose="02050604050505020204" pitchFamily="18" charset="0"/>
              </a:rPr>
              <a:t>Small Group</a:t>
            </a:r>
          </a:p>
          <a:p>
            <a:pPr>
              <a:lnSpc>
                <a:spcPct val="96000"/>
              </a:lnSpc>
            </a:pPr>
            <a:r>
              <a:rPr lang="en-US" sz="3200" b="1" dirty="0">
                <a:solidFill>
                  <a:schemeClr val="bg1"/>
                </a:solidFill>
                <a:latin typeface="Bookman Old Style" panose="02050604050505020204" pitchFamily="18" charset="0"/>
              </a:rPr>
              <a:t> </a:t>
            </a:r>
            <a:r>
              <a:rPr lang="en-US" sz="8000" b="1" dirty="0">
                <a:latin typeface="Bookman Old Style" panose="02050604050505020204" pitchFamily="18" charset="0"/>
              </a:rPr>
              <a:t>LEADERSHIP     </a:t>
            </a:r>
          </a:p>
          <a:p>
            <a:pPr>
              <a:lnSpc>
                <a:spcPct val="96000"/>
              </a:lnSpc>
            </a:pPr>
            <a:r>
              <a:rPr lang="en-US" sz="8000" b="1" spc="-1500" dirty="0">
                <a:latin typeface="Bookman Old Style" panose="02050604050505020204" pitchFamily="18" charset="0"/>
              </a:rPr>
              <a:t> </a:t>
            </a:r>
            <a:r>
              <a:rPr lang="en-US" sz="8000" b="1" dirty="0">
                <a:latin typeface="Bookman Old Style" panose="02050604050505020204" pitchFamily="18" charset="0"/>
              </a:rPr>
              <a:t>ROLES</a:t>
            </a:r>
          </a:p>
        </p:txBody>
      </p:sp>
      <p:sp>
        <p:nvSpPr>
          <p:cNvPr id="5" name="Rectangle 4">
            <a:extLst>
              <a:ext uri="{FF2B5EF4-FFF2-40B4-BE49-F238E27FC236}">
                <a16:creationId xmlns:a16="http://schemas.microsoft.com/office/drawing/2014/main" id="{5B97E885-6EA9-4605-8764-722E5B5F14B3}"/>
              </a:ext>
            </a:extLst>
          </p:cNvPr>
          <p:cNvSpPr/>
          <p:nvPr/>
        </p:nvSpPr>
        <p:spPr>
          <a:xfrm>
            <a:off x="0" y="21780"/>
            <a:ext cx="7772400" cy="10050228"/>
          </a:xfrm>
          <a:prstGeom prst="rect">
            <a:avLst/>
          </a:prstGeom>
          <a:noFill/>
          <a:ln w="889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endParaRPr lang="en-US" sz="1485" dirty="0"/>
          </a:p>
        </p:txBody>
      </p:sp>
      <p:cxnSp>
        <p:nvCxnSpPr>
          <p:cNvPr id="7" name="Straight Connector 6">
            <a:extLst>
              <a:ext uri="{FF2B5EF4-FFF2-40B4-BE49-F238E27FC236}">
                <a16:creationId xmlns:a16="http://schemas.microsoft.com/office/drawing/2014/main" id="{3E754D82-FADE-41F9-9F9E-B1F3ED8D7256}"/>
              </a:ext>
            </a:extLst>
          </p:cNvPr>
          <p:cNvCxnSpPr>
            <a:cxnSpLocks/>
          </p:cNvCxnSpPr>
          <p:nvPr/>
        </p:nvCxnSpPr>
        <p:spPr>
          <a:xfrm>
            <a:off x="0" y="3103981"/>
            <a:ext cx="7772400" cy="0"/>
          </a:xfrm>
          <a:prstGeom prst="line">
            <a:avLst/>
          </a:prstGeom>
          <a:ln w="889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20807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3217</TotalTime>
  <Words>282</Words>
  <Application>Microsoft Office PowerPoint</Application>
  <PresentationFormat>Custom</PresentationFormat>
  <Paragraphs>53</Paragraphs>
  <Slides>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vt:i4>
      </vt:variant>
    </vt:vector>
  </HeadingPairs>
  <TitlesOfParts>
    <vt:vector size="10" baseType="lpstr">
      <vt:lpstr>Arial</vt:lpstr>
      <vt:lpstr>Arial Black</vt:lpstr>
      <vt:lpstr>Bookman Old Style</vt:lpstr>
      <vt:lpstr>Bradley Hand ITC</vt:lpstr>
      <vt:lpstr>Calibri</vt:lpstr>
      <vt:lpstr>Calibri Light</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Pennington</dc:creator>
  <cp:lastModifiedBy>mark pennington</cp:lastModifiedBy>
  <cp:revision>212</cp:revision>
  <cp:lastPrinted>2017-09-19T22:44:20Z</cp:lastPrinted>
  <dcterms:created xsi:type="dcterms:W3CDTF">2017-09-19T19:29:48Z</dcterms:created>
  <dcterms:modified xsi:type="dcterms:W3CDTF">2023-12-09T17:21:23Z</dcterms:modified>
</cp:coreProperties>
</file>